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Encode Sans"/>
      <p:regular r:id="rId17"/>
      <p:bold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naheim"/>
      <p:regular r:id="rId23"/>
      <p:bold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Anaheim-bold.fntdata"/><Relationship Id="rId23" Type="http://schemas.openxmlformats.org/officeDocument/2006/relationships/font" Target="fonts/Anahei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ncodeSans-regular.fntdata"/><Relationship Id="rId16" Type="http://schemas.openxmlformats.org/officeDocument/2006/relationships/slide" Target="slides/slide12.xml"/><Relationship Id="rId19" Type="http://schemas.openxmlformats.org/officeDocument/2006/relationships/font" Target="fonts/Lato-regular.fntdata"/><Relationship Id="rId18" Type="http://schemas.openxmlformats.org/officeDocument/2006/relationships/font" Target="fonts/Encode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b1b4166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b1b4166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9ce1c029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69ce1c029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6b1b4166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6b1b4166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9ce1c029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9ce1c029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501" l="8440" r="32496" t="53991"/>
          <a:stretch/>
        </p:blipFill>
        <p:spPr>
          <a:xfrm>
            <a:off x="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11150" y="3354913"/>
            <a:ext cx="31575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713225" y="1702500"/>
            <a:ext cx="5488800" cy="11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713225" y="2823600"/>
            <a:ext cx="315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b="0" l="9055" r="36489" t="52315"/>
          <a:stretch/>
        </p:blipFill>
        <p:spPr>
          <a:xfrm>
            <a:off x="0" y="0"/>
            <a:ext cx="2911002" cy="21681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6832561" y="-690064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63" name="Google Shape;63;p13"/>
            <p:cNvPicPr preferRelativeResize="0"/>
            <p:nvPr/>
          </p:nvPicPr>
          <p:blipFill rotWithShape="1">
            <a:blip r:embed="rId2">
              <a:alphaModFix/>
            </a:blip>
            <a:srcRect b="5847" l="12320" r="35160" t="65543"/>
            <a:stretch/>
          </p:blipFill>
          <p:spPr>
            <a:xfrm>
              <a:off x="-2" y="0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2">
              <a:alphaModFix/>
            </a:blip>
            <a:srcRect b="22655" l="56217" r="11690" t="8940"/>
            <a:stretch/>
          </p:blipFill>
          <p:spPr>
            <a:xfrm flipH="1" rot="5400000">
              <a:off x="6967424" y="2973649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720000" y="216639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subTitle"/>
          </p:nvPr>
        </p:nvSpPr>
        <p:spPr>
          <a:xfrm>
            <a:off x="3419250" y="216639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720000" y="389958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>
            <a:off x="3419250" y="389958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6118549" y="216639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6" type="subTitle"/>
          </p:nvPr>
        </p:nvSpPr>
        <p:spPr>
          <a:xfrm>
            <a:off x="6118549" y="389958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7" type="title"/>
          </p:nvPr>
        </p:nvSpPr>
        <p:spPr>
          <a:xfrm>
            <a:off x="720000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8" type="title"/>
          </p:nvPr>
        </p:nvSpPr>
        <p:spPr>
          <a:xfrm>
            <a:off x="720000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9" type="title"/>
          </p:nvPr>
        </p:nvSpPr>
        <p:spPr>
          <a:xfrm>
            <a:off x="3419250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13" type="title"/>
          </p:nvPr>
        </p:nvSpPr>
        <p:spPr>
          <a:xfrm>
            <a:off x="3419250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4" type="title"/>
          </p:nvPr>
        </p:nvSpPr>
        <p:spPr>
          <a:xfrm>
            <a:off x="6118549" y="140822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15" type="title"/>
          </p:nvPr>
        </p:nvSpPr>
        <p:spPr>
          <a:xfrm>
            <a:off x="6118549" y="31408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6" type="subTitle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7" type="subTitle"/>
          </p:nvPr>
        </p:nvSpPr>
        <p:spPr>
          <a:xfrm>
            <a:off x="3419250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8" type="subTitle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9" type="subTitle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20" type="subTitle"/>
          </p:nvPr>
        </p:nvSpPr>
        <p:spPr>
          <a:xfrm>
            <a:off x="3419250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1" type="subTitle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86" name="Google Shape;86;p14"/>
            <p:cNvPicPr preferRelativeResize="0"/>
            <p:nvPr/>
          </p:nvPicPr>
          <p:blipFill rotWithShape="1">
            <a:blip r:embed="rId2">
              <a:alphaModFix/>
            </a:blip>
            <a:srcRect b="5847" l="12320" r="35160" t="65543"/>
            <a:stretch/>
          </p:blipFill>
          <p:spPr>
            <a:xfrm flipH="1" rot="10800000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 rotWithShape="1">
            <a:blip r:embed="rId2">
              <a:alphaModFix/>
            </a:blip>
            <a:srcRect b="22655" l="56217" r="11690" t="8940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4"/>
          <p:cNvSpPr/>
          <p:nvPr/>
        </p:nvSpPr>
        <p:spPr>
          <a:xfrm>
            <a:off x="8534859" y="3989999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" name="Google Shape;92;p15"/>
          <p:cNvGrpSpPr/>
          <p:nvPr/>
        </p:nvGrpSpPr>
        <p:grpSpPr>
          <a:xfrm>
            <a:off x="-10391" y="0"/>
            <a:ext cx="9154391" cy="5143500"/>
            <a:chOff x="0" y="0"/>
            <a:chExt cx="9154391" cy="5143500"/>
          </a:xfrm>
        </p:grpSpPr>
        <p:pic>
          <p:nvPicPr>
            <p:cNvPr id="93" name="Google Shape;93;p15"/>
            <p:cNvPicPr preferRelativeResize="0"/>
            <p:nvPr/>
          </p:nvPicPr>
          <p:blipFill rotWithShape="1">
            <a:blip r:embed="rId2">
              <a:alphaModFix/>
            </a:blip>
            <a:srcRect b="22973" l="29075" r="35396" t="54998"/>
            <a:stretch/>
          </p:blipFill>
          <p:spPr>
            <a:xfrm flipH="1">
              <a:off x="7441167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/>
            <p:cNvPicPr preferRelativeResize="0"/>
            <p:nvPr/>
          </p:nvPicPr>
          <p:blipFill rotWithShape="1">
            <a:blip r:embed="rId2">
              <a:alphaModFix/>
            </a:blip>
            <a:srcRect b="25974" l="51729" r="36944" t="26417"/>
            <a:stretch/>
          </p:blipFill>
          <p:spPr>
            <a:xfrm flipH="1" rot="10800000">
              <a:off x="0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25430" l="53382" r="0" t="5892"/>
          <a:stretch/>
        </p:blipFill>
        <p:spPr>
          <a:xfrm flipH="1">
            <a:off x="6651901" y="-1"/>
            <a:ext cx="2492099" cy="31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2329354" y="2814625"/>
            <a:ext cx="5796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329300" y="951325"/>
            <a:ext cx="57966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 flipH="1">
            <a:off x="1018164" y="-690051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13225" y="1133850"/>
            <a:ext cx="4098600" cy="17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713225" y="2893350"/>
            <a:ext cx="4098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>
            <p:ph idx="2" type="pic"/>
          </p:nvPr>
        </p:nvSpPr>
        <p:spPr>
          <a:xfrm>
            <a:off x="5471621" y="0"/>
            <a:ext cx="36723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/>
          </a:blip>
          <a:srcRect b="24620" l="53636" r="8385" t="9637"/>
          <a:stretch/>
        </p:blipFill>
        <p:spPr>
          <a:xfrm>
            <a:off x="7200" y="0"/>
            <a:ext cx="1831327" cy="2696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7"/>
          <p:cNvGrpSpPr/>
          <p:nvPr/>
        </p:nvGrpSpPr>
        <p:grpSpPr>
          <a:xfrm>
            <a:off x="334308" y="-690201"/>
            <a:ext cx="4154331" cy="5343505"/>
            <a:chOff x="334308" y="-690201"/>
            <a:chExt cx="4154331" cy="5343505"/>
          </a:xfrm>
        </p:grpSpPr>
        <p:sp>
          <p:nvSpPr>
            <p:cNvPr id="106" name="Google Shape;106;p17"/>
            <p:cNvSpPr/>
            <p:nvPr/>
          </p:nvSpPr>
          <p:spPr>
            <a:xfrm flipH="1">
              <a:off x="3258939" y="-690201"/>
              <a:ext cx="1229700" cy="1229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flipH="1">
              <a:off x="334308" y="4554696"/>
              <a:ext cx="757826" cy="9860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0" name="Google Shape;110;p18"/>
            <p:cNvPicPr preferRelativeResize="0"/>
            <p:nvPr/>
          </p:nvPicPr>
          <p:blipFill rotWithShape="1">
            <a:blip r:embed="rId2">
              <a:alphaModFix/>
            </a:blip>
            <a:srcRect b="23911" l="38316" r="6985" t="4495"/>
            <a:stretch/>
          </p:blipFill>
          <p:spPr>
            <a:xfrm rot="10800000">
              <a:off x="6220024" y="1888351"/>
              <a:ext cx="2923976" cy="3255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8"/>
            <p:cNvPicPr preferRelativeResize="0"/>
            <p:nvPr/>
          </p:nvPicPr>
          <p:blipFill rotWithShape="1">
            <a:blip r:embed="rId2">
              <a:alphaModFix/>
            </a:blip>
            <a:srcRect b="2501" l="8440" r="32496" t="53991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8"/>
          <p:cNvSpPr txBox="1"/>
          <p:nvPr>
            <p:ph type="title"/>
          </p:nvPr>
        </p:nvSpPr>
        <p:spPr>
          <a:xfrm>
            <a:off x="932713" y="1554750"/>
            <a:ext cx="2725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932713" y="2617950"/>
            <a:ext cx="27258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/>
          <p:nvPr/>
        </p:nvSpPr>
        <p:spPr>
          <a:xfrm>
            <a:off x="2274448" y="4603999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5342299" y="1557168"/>
            <a:ext cx="25125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342418" y="2617968"/>
            <a:ext cx="2512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1415" l="6377" r="34625" t="65032"/>
          <a:stretch/>
        </p:blipFill>
        <p:spPr>
          <a:xfrm rot="10800000">
            <a:off x="5990223" y="3617948"/>
            <a:ext cx="3153777" cy="152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0"/>
          <p:cNvGrpSpPr/>
          <p:nvPr/>
        </p:nvGrpSpPr>
        <p:grpSpPr>
          <a:xfrm>
            <a:off x="-10391" y="0"/>
            <a:ext cx="9154391" cy="5143500"/>
            <a:chOff x="-10391" y="0"/>
            <a:chExt cx="9154391" cy="5143500"/>
          </a:xfrm>
        </p:grpSpPr>
        <p:pic>
          <p:nvPicPr>
            <p:cNvPr id="121" name="Google Shape;121;p20"/>
            <p:cNvPicPr preferRelativeResize="0"/>
            <p:nvPr/>
          </p:nvPicPr>
          <p:blipFill rotWithShape="1">
            <a:blip r:embed="rId2">
              <a:alphaModFix/>
            </a:blip>
            <a:srcRect b="22973" l="29075" r="35396" t="54998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0"/>
            <p:cNvPicPr preferRelativeResize="0"/>
            <p:nvPr/>
          </p:nvPicPr>
          <p:blipFill rotWithShape="1">
            <a:blip r:embed="rId2">
              <a:alphaModFix/>
            </a:blip>
            <a:srcRect b="25974" l="51729" r="36944" t="26417"/>
            <a:stretch/>
          </p:blipFill>
          <p:spPr>
            <a:xfrm flipH="1" rot="10800000">
              <a:off x="-10391" y="3190801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4327445" y="2513452"/>
            <a:ext cx="28494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2" type="subTitle"/>
          </p:nvPr>
        </p:nvSpPr>
        <p:spPr>
          <a:xfrm>
            <a:off x="720000" y="2513452"/>
            <a:ext cx="28494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3" type="subTitle"/>
          </p:nvPr>
        </p:nvSpPr>
        <p:spPr>
          <a:xfrm>
            <a:off x="720000" y="1767031"/>
            <a:ext cx="2849400" cy="8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4" type="subTitle"/>
          </p:nvPr>
        </p:nvSpPr>
        <p:spPr>
          <a:xfrm>
            <a:off x="4327447" y="1767031"/>
            <a:ext cx="2849400" cy="8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28" name="Google Shape;128;p20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29" name="Google Shape;129;p20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1" name="Google Shape;131;p20"/>
          <p:cNvSpPr/>
          <p:nvPr/>
        </p:nvSpPr>
        <p:spPr>
          <a:xfrm flipH="1">
            <a:off x="3728550" y="4604001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843475" y="2166912"/>
            <a:ext cx="45873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3843475" y="1251012"/>
            <a:ext cx="1419900" cy="915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843475" y="3167388"/>
            <a:ext cx="26178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25430" l="48039" r="5342" t="5892"/>
          <a:stretch/>
        </p:blipFill>
        <p:spPr>
          <a:xfrm rot="10800000">
            <a:off x="6651901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4688847" y="1730075"/>
            <a:ext cx="3422100" cy="20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720000" y="1730075"/>
            <a:ext cx="3422100" cy="20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 b="25430" l="53382" r="0" t="5892"/>
          <a:stretch/>
        </p:blipFill>
        <p:spPr>
          <a:xfrm flipH="1" rot="10800000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7914302" y="490197"/>
            <a:ext cx="1229700" cy="5343504"/>
            <a:chOff x="7914302" y="490197"/>
            <a:chExt cx="1229700" cy="5343504"/>
          </a:xfrm>
        </p:grpSpPr>
        <p:sp>
          <p:nvSpPr>
            <p:cNvPr id="138" name="Google Shape;138;p21"/>
            <p:cNvSpPr/>
            <p:nvPr/>
          </p:nvSpPr>
          <p:spPr>
            <a:xfrm flipH="1">
              <a:off x="7914302" y="4604001"/>
              <a:ext cx="1229700" cy="1229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8171618" y="490197"/>
              <a:ext cx="757826" cy="9860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720000" y="251136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subTitle"/>
          </p:nvPr>
        </p:nvSpPr>
        <p:spPr>
          <a:xfrm>
            <a:off x="3419250" y="251136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6118500" y="251136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4" type="subTitle"/>
          </p:nvPr>
        </p:nvSpPr>
        <p:spPr>
          <a:xfrm>
            <a:off x="720000" y="1981677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3419250" y="1981677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6" type="subTitle"/>
          </p:nvPr>
        </p:nvSpPr>
        <p:spPr>
          <a:xfrm>
            <a:off x="6118500" y="1981677"/>
            <a:ext cx="2305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48" name="Google Shape;148;p22"/>
          <p:cNvGrpSpPr/>
          <p:nvPr/>
        </p:nvGrpSpPr>
        <p:grpSpPr>
          <a:xfrm flipH="1">
            <a:off x="-3191" y="0"/>
            <a:ext cx="9154391" cy="5143500"/>
            <a:chOff x="-3191" y="0"/>
            <a:chExt cx="9154391" cy="5143500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2">
              <a:alphaModFix/>
            </a:blip>
            <a:srcRect b="3101" l="8459" r="27695" t="64040"/>
            <a:stretch/>
          </p:blipFill>
          <p:spPr>
            <a:xfrm flipH="1" rot="10800000">
              <a:off x="-3191" y="3795802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/>
            <p:cNvPicPr preferRelativeResize="0"/>
            <p:nvPr/>
          </p:nvPicPr>
          <p:blipFill rotWithShape="1">
            <a:blip r:embed="rId2">
              <a:alphaModFix/>
            </a:blip>
            <a:srcRect b="25974" l="51729" r="36944" t="26417"/>
            <a:stretch/>
          </p:blipFill>
          <p:spPr>
            <a:xfrm flipH="1">
              <a:off x="8604998" y="0"/>
              <a:ext cx="546202" cy="195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2"/>
          <p:cNvSpPr/>
          <p:nvPr/>
        </p:nvSpPr>
        <p:spPr>
          <a:xfrm flipH="1">
            <a:off x="8423852" y="-76199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3"/>
          <p:cNvGrpSpPr/>
          <p:nvPr/>
        </p:nvGrpSpPr>
        <p:grpSpPr>
          <a:xfrm>
            <a:off x="-2" y="0"/>
            <a:ext cx="9144002" cy="5150225"/>
            <a:chOff x="-2" y="0"/>
            <a:chExt cx="9144002" cy="5150225"/>
          </a:xfrm>
        </p:grpSpPr>
        <p:pic>
          <p:nvPicPr>
            <p:cNvPr id="154" name="Google Shape;154;p23"/>
            <p:cNvPicPr preferRelativeResize="0"/>
            <p:nvPr/>
          </p:nvPicPr>
          <p:blipFill rotWithShape="1">
            <a:blip r:embed="rId2">
              <a:alphaModFix/>
            </a:blip>
            <a:srcRect b="5847" l="12320" r="35160" t="65543"/>
            <a:stretch/>
          </p:blipFill>
          <p:spPr>
            <a:xfrm flipH="1" rot="10800000">
              <a:off x="-2" y="3976775"/>
              <a:ext cx="2532552" cy="117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3"/>
            <p:cNvPicPr preferRelativeResize="0"/>
            <p:nvPr/>
          </p:nvPicPr>
          <p:blipFill rotWithShape="1">
            <a:blip r:embed="rId2">
              <a:alphaModFix/>
            </a:blip>
            <a:srcRect b="22655" l="56217" r="11690" t="8940"/>
            <a:stretch/>
          </p:blipFill>
          <p:spPr>
            <a:xfrm rot="5400000">
              <a:off x="6967424" y="-629076"/>
              <a:ext cx="1547500" cy="28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720000" y="1941074"/>
            <a:ext cx="317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2" type="subTitle"/>
          </p:nvPr>
        </p:nvSpPr>
        <p:spPr>
          <a:xfrm>
            <a:off x="4049343" y="1941074"/>
            <a:ext cx="317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3" type="subTitle"/>
          </p:nvPr>
        </p:nvSpPr>
        <p:spPr>
          <a:xfrm>
            <a:off x="720000" y="3583950"/>
            <a:ext cx="317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4" type="subTitle"/>
          </p:nvPr>
        </p:nvSpPr>
        <p:spPr>
          <a:xfrm>
            <a:off x="4049334" y="3583950"/>
            <a:ext cx="3176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5" type="subTitle"/>
          </p:nvPr>
        </p:nvSpPr>
        <p:spPr>
          <a:xfrm>
            <a:off x="720000" y="1573675"/>
            <a:ext cx="3176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6" type="subTitle"/>
          </p:nvPr>
        </p:nvSpPr>
        <p:spPr>
          <a:xfrm>
            <a:off x="720000" y="3212297"/>
            <a:ext cx="3176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7" type="subTitle"/>
          </p:nvPr>
        </p:nvSpPr>
        <p:spPr>
          <a:xfrm>
            <a:off x="4049329" y="1573675"/>
            <a:ext cx="3176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8" type="subTitle"/>
          </p:nvPr>
        </p:nvSpPr>
        <p:spPr>
          <a:xfrm>
            <a:off x="4049329" y="3212297"/>
            <a:ext cx="31764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5" name="Google Shape;165;p23"/>
          <p:cNvGrpSpPr/>
          <p:nvPr/>
        </p:nvGrpSpPr>
        <p:grpSpPr>
          <a:xfrm rot="-5400000">
            <a:off x="8341022" y="4248797"/>
            <a:ext cx="432705" cy="710396"/>
            <a:chOff x="5741750" y="3809796"/>
            <a:chExt cx="674100" cy="1106709"/>
          </a:xfrm>
        </p:grpSpPr>
        <p:sp>
          <p:nvSpPr>
            <p:cNvPr id="166" name="Google Shape;166;p23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70" name="Google Shape;170;p24"/>
            <p:cNvPicPr preferRelativeResize="0"/>
            <p:nvPr/>
          </p:nvPicPr>
          <p:blipFill rotWithShape="1">
            <a:blip r:embed="rId2">
              <a:alphaModFix/>
            </a:blip>
            <a:srcRect b="3101" l="8459" r="27695" t="64040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4"/>
            <p:cNvPicPr preferRelativeResize="0"/>
            <p:nvPr/>
          </p:nvPicPr>
          <p:blipFill rotWithShape="1">
            <a:blip r:embed="rId2">
              <a:alphaModFix/>
            </a:blip>
            <a:srcRect b="27161" l="56089" r="-3922" t="4714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subTitle"/>
          </p:nvPr>
        </p:nvSpPr>
        <p:spPr>
          <a:xfrm>
            <a:off x="720000" y="194886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2" type="subTitle"/>
          </p:nvPr>
        </p:nvSpPr>
        <p:spPr>
          <a:xfrm>
            <a:off x="3467550" y="194886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3" type="subTitle"/>
          </p:nvPr>
        </p:nvSpPr>
        <p:spPr>
          <a:xfrm>
            <a:off x="720000" y="3587522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4" type="subTitle"/>
          </p:nvPr>
        </p:nvSpPr>
        <p:spPr>
          <a:xfrm>
            <a:off x="3467550" y="3587522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5" type="subTitle"/>
          </p:nvPr>
        </p:nvSpPr>
        <p:spPr>
          <a:xfrm>
            <a:off x="6215100" y="194886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6" type="subTitle"/>
          </p:nvPr>
        </p:nvSpPr>
        <p:spPr>
          <a:xfrm>
            <a:off x="6215100" y="3587522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7" type="subTitle"/>
          </p:nvPr>
        </p:nvSpPr>
        <p:spPr>
          <a:xfrm>
            <a:off x="721001" y="158656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8" type="subTitle"/>
          </p:nvPr>
        </p:nvSpPr>
        <p:spPr>
          <a:xfrm>
            <a:off x="3467550" y="158656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9" type="subTitle"/>
          </p:nvPr>
        </p:nvSpPr>
        <p:spPr>
          <a:xfrm>
            <a:off x="6217200" y="158656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13" type="subTitle"/>
          </p:nvPr>
        </p:nvSpPr>
        <p:spPr>
          <a:xfrm>
            <a:off x="721001" y="322519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4" type="subTitle"/>
          </p:nvPr>
        </p:nvSpPr>
        <p:spPr>
          <a:xfrm>
            <a:off x="3467550" y="322519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5" type="subTitle"/>
          </p:nvPr>
        </p:nvSpPr>
        <p:spPr>
          <a:xfrm>
            <a:off x="6217200" y="3225193"/>
            <a:ext cx="2206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780560"/>
            <a:ext cx="4175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1525514"/>
            <a:ext cx="4175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hasCustomPrompt="1" idx="2" type="title"/>
          </p:nvPr>
        </p:nvSpPr>
        <p:spPr>
          <a:xfrm>
            <a:off x="713225" y="1980423"/>
            <a:ext cx="4175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5"/>
          <p:cNvSpPr txBox="1"/>
          <p:nvPr>
            <p:ph idx="3" type="subTitle"/>
          </p:nvPr>
        </p:nvSpPr>
        <p:spPr>
          <a:xfrm>
            <a:off x="713225" y="2725367"/>
            <a:ext cx="4175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hasCustomPrompt="1" idx="4" type="title"/>
          </p:nvPr>
        </p:nvSpPr>
        <p:spPr>
          <a:xfrm>
            <a:off x="713225" y="3180286"/>
            <a:ext cx="4175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5"/>
          <p:cNvSpPr txBox="1"/>
          <p:nvPr>
            <p:ph idx="5" type="subTitle"/>
          </p:nvPr>
        </p:nvSpPr>
        <p:spPr>
          <a:xfrm>
            <a:off x="713225" y="3925240"/>
            <a:ext cx="4175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4" name="Google Shape;194;p26"/>
            <p:cNvPicPr preferRelativeResize="0"/>
            <p:nvPr/>
          </p:nvPicPr>
          <p:blipFill rotWithShape="1">
            <a:blip r:embed="rId2">
              <a:alphaModFix/>
            </a:blip>
            <a:srcRect b="1580" l="8348" r="8828" t="4337"/>
            <a:stretch/>
          </p:blipFill>
          <p:spPr>
            <a:xfrm rot="10800000">
              <a:off x="4716398" y="865901"/>
              <a:ext cx="4427602" cy="427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6"/>
            <p:cNvPicPr preferRelativeResize="0"/>
            <p:nvPr/>
          </p:nvPicPr>
          <p:blipFill rotWithShape="1">
            <a:blip r:embed="rId2">
              <a:alphaModFix/>
            </a:blip>
            <a:srcRect b="-7848" l="8440" r="32496" t="64341"/>
            <a:stretch/>
          </p:blipFill>
          <p:spPr>
            <a:xfrm>
              <a:off x="0" y="0"/>
              <a:ext cx="3157350" cy="1978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6"/>
          <p:cNvSpPr txBox="1"/>
          <p:nvPr>
            <p:ph type="title"/>
          </p:nvPr>
        </p:nvSpPr>
        <p:spPr>
          <a:xfrm>
            <a:off x="713225" y="539500"/>
            <a:ext cx="4575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" type="subTitle"/>
          </p:nvPr>
        </p:nvSpPr>
        <p:spPr>
          <a:xfrm>
            <a:off x="713225" y="1522000"/>
            <a:ext cx="45753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7"/>
          <p:cNvGrpSpPr/>
          <p:nvPr/>
        </p:nvGrpSpPr>
        <p:grpSpPr>
          <a:xfrm rot="-5400000">
            <a:off x="63500" y="4279813"/>
            <a:ext cx="534426" cy="877509"/>
            <a:chOff x="5741750" y="3809796"/>
            <a:chExt cx="674100" cy="1106709"/>
          </a:xfrm>
        </p:grpSpPr>
        <p:sp>
          <p:nvSpPr>
            <p:cNvPr id="200" name="Google Shape;200;p27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2" name="Google Shape;202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3" name="Google Shape;203;p27"/>
            <p:cNvPicPr preferRelativeResize="0"/>
            <p:nvPr/>
          </p:nvPicPr>
          <p:blipFill rotWithShape="1">
            <a:blip r:embed="rId2">
              <a:alphaModFix/>
            </a:blip>
            <a:srcRect b="3101" l="8459" r="27695" t="64040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7"/>
            <p:cNvPicPr preferRelativeResize="0"/>
            <p:nvPr/>
          </p:nvPicPr>
          <p:blipFill rotWithShape="1">
            <a:blip r:embed="rId2">
              <a:alphaModFix/>
            </a:blip>
            <a:srcRect b="27161" l="56089" r="-3922" t="4714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8"/>
          <p:cNvGrpSpPr/>
          <p:nvPr/>
        </p:nvGrpSpPr>
        <p:grpSpPr>
          <a:xfrm flipH="1">
            <a:off x="352229" y="255930"/>
            <a:ext cx="997327" cy="567147"/>
            <a:chOff x="5692063" y="3258250"/>
            <a:chExt cx="1143200" cy="650100"/>
          </a:xfrm>
        </p:grpSpPr>
        <p:sp>
          <p:nvSpPr>
            <p:cNvPr id="207" name="Google Shape;207;p28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28"/>
          <p:cNvGrpSpPr/>
          <p:nvPr/>
        </p:nvGrpSpPr>
        <p:grpSpPr>
          <a:xfrm>
            <a:off x="0" y="0"/>
            <a:ext cx="9144000" cy="5180025"/>
            <a:chOff x="0" y="0"/>
            <a:chExt cx="9144000" cy="5180025"/>
          </a:xfrm>
        </p:grpSpPr>
        <p:pic>
          <p:nvPicPr>
            <p:cNvPr id="210" name="Google Shape;210;p28"/>
            <p:cNvPicPr preferRelativeResize="0"/>
            <p:nvPr/>
          </p:nvPicPr>
          <p:blipFill rotWithShape="1">
            <a:blip r:embed="rId2">
              <a:alphaModFix/>
            </a:blip>
            <a:srcRect b="25430" l="48039" r="5342" t="5892"/>
            <a:stretch/>
          </p:blipFill>
          <p:spPr>
            <a:xfrm flipH="1" rot="10800000">
              <a:off x="0" y="2057399"/>
              <a:ext cx="2492099" cy="312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8"/>
            <p:cNvPicPr preferRelativeResize="0"/>
            <p:nvPr/>
          </p:nvPicPr>
          <p:blipFill rotWithShape="1">
            <a:blip r:embed="rId2">
              <a:alphaModFix/>
            </a:blip>
            <a:srcRect b="22973" l="29075" r="35396" t="54998"/>
            <a:stretch/>
          </p:blipFill>
          <p:spPr>
            <a:xfrm flipH="1">
              <a:off x="7430776" y="0"/>
              <a:ext cx="1713224" cy="9035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2432" l="8440" r="32496" t="64103"/>
          <a:stretch/>
        </p:blipFill>
        <p:spPr>
          <a:xfrm>
            <a:off x="0" y="-6"/>
            <a:ext cx="3157350" cy="1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191984" y="36878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720000" y="36878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192200" y="3234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720000" y="32346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5584297" y="-690201"/>
            <a:ext cx="1229700" cy="122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" name="Google Shape;30;p6"/>
          <p:cNvGrpSpPr/>
          <p:nvPr/>
        </p:nvGrpSpPr>
        <p:grpSpPr>
          <a:xfrm rot="-5400000">
            <a:off x="8341022" y="89747"/>
            <a:ext cx="432705" cy="710396"/>
            <a:chOff x="5741750" y="3809796"/>
            <a:chExt cx="674100" cy="1106709"/>
          </a:xfrm>
        </p:grpSpPr>
        <p:sp>
          <p:nvSpPr>
            <p:cNvPr id="31" name="Google Shape;31;p6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" name="Google Shape;3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4" name="Google Shape;34;p6"/>
            <p:cNvPicPr preferRelativeResize="0"/>
            <p:nvPr/>
          </p:nvPicPr>
          <p:blipFill rotWithShape="1">
            <a:blip r:embed="rId2">
              <a:alphaModFix/>
            </a:blip>
            <a:srcRect b="3101" l="8459" r="27695" t="64040"/>
            <a:stretch/>
          </p:blipFill>
          <p:spPr>
            <a:xfrm>
              <a:off x="0" y="0"/>
              <a:ext cx="3078676" cy="1347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27161" l="56089" r="-3922" t="4714"/>
            <a:stretch/>
          </p:blipFill>
          <p:spPr>
            <a:xfrm rot="10800000">
              <a:off x="6837399" y="2349201"/>
              <a:ext cx="2306601" cy="2794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4926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720000" y="1574002"/>
            <a:ext cx="3887400" cy="26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/>
          <p:nvPr>
            <p:ph idx="2" type="pic"/>
          </p:nvPr>
        </p:nvSpPr>
        <p:spPr>
          <a:xfrm>
            <a:off x="5646899" y="2550"/>
            <a:ext cx="3497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7"/>
          <p:cNvSpPr/>
          <p:nvPr/>
        </p:nvSpPr>
        <p:spPr>
          <a:xfrm flipH="1">
            <a:off x="338156" y="4554697"/>
            <a:ext cx="757826" cy="98608"/>
          </a:xfrm>
          <a:custGeom>
            <a:rect b="b" l="l" r="r" t="t"/>
            <a:pathLst>
              <a:path extrusionOk="0" h="962025" w="7977111">
                <a:moveTo>
                  <a:pt x="6645669" y="962025"/>
                </a:moveTo>
                <a:cubicBezTo>
                  <a:pt x="6269518" y="962025"/>
                  <a:pt x="6077113" y="739797"/>
                  <a:pt x="5907796" y="543544"/>
                </a:cubicBezTo>
                <a:cubicBezTo>
                  <a:pt x="5745214" y="354987"/>
                  <a:pt x="5603796" y="192405"/>
                  <a:pt x="5315189" y="192405"/>
                </a:cubicBezTo>
                <a:cubicBezTo>
                  <a:pt x="5026581" y="192405"/>
                  <a:pt x="4886125" y="354987"/>
                  <a:pt x="4723543" y="543544"/>
                </a:cubicBezTo>
                <a:cubicBezTo>
                  <a:pt x="4554227" y="739797"/>
                  <a:pt x="4362784" y="962025"/>
                  <a:pt x="3986632" y="962025"/>
                </a:cubicBezTo>
                <a:cubicBezTo>
                  <a:pt x="3610480" y="962025"/>
                  <a:pt x="3418075" y="739797"/>
                  <a:pt x="3248759" y="543544"/>
                </a:cubicBezTo>
                <a:cubicBezTo>
                  <a:pt x="3086177" y="354987"/>
                  <a:pt x="2944759" y="192405"/>
                  <a:pt x="2657113" y="192405"/>
                </a:cubicBezTo>
                <a:cubicBezTo>
                  <a:pt x="2369468" y="192405"/>
                  <a:pt x="2228050" y="354987"/>
                  <a:pt x="2065468" y="543544"/>
                </a:cubicBezTo>
                <a:cubicBezTo>
                  <a:pt x="1896151" y="739797"/>
                  <a:pt x="1704708" y="962025"/>
                  <a:pt x="1328557" y="962025"/>
                </a:cubicBezTo>
                <a:cubicBezTo>
                  <a:pt x="952405" y="962025"/>
                  <a:pt x="760962" y="739797"/>
                  <a:pt x="591645" y="543544"/>
                </a:cubicBezTo>
                <a:cubicBezTo>
                  <a:pt x="429063" y="354987"/>
                  <a:pt x="288608" y="192405"/>
                  <a:pt x="0" y="192405"/>
                </a:cubicBezTo>
                <a:lnTo>
                  <a:pt x="0" y="0"/>
                </a:lnTo>
                <a:cubicBezTo>
                  <a:pt x="376152" y="0"/>
                  <a:pt x="567595" y="222228"/>
                  <a:pt x="736911" y="418481"/>
                </a:cubicBezTo>
                <a:cubicBezTo>
                  <a:pt x="899493" y="607038"/>
                  <a:pt x="1039949" y="769620"/>
                  <a:pt x="1328557" y="769620"/>
                </a:cubicBezTo>
                <a:cubicBezTo>
                  <a:pt x="1617164" y="769620"/>
                  <a:pt x="1757620" y="607038"/>
                  <a:pt x="1920202" y="418481"/>
                </a:cubicBezTo>
                <a:cubicBezTo>
                  <a:pt x="2089518" y="222228"/>
                  <a:pt x="2280961" y="0"/>
                  <a:pt x="2658075" y="0"/>
                </a:cubicBezTo>
                <a:cubicBezTo>
                  <a:pt x="3035189" y="0"/>
                  <a:pt x="3226632" y="222228"/>
                  <a:pt x="3395949" y="418481"/>
                </a:cubicBezTo>
                <a:cubicBezTo>
                  <a:pt x="3558531" y="607038"/>
                  <a:pt x="3699949" y="769620"/>
                  <a:pt x="3987594" y="769620"/>
                </a:cubicBezTo>
                <a:cubicBezTo>
                  <a:pt x="4275240" y="769620"/>
                  <a:pt x="4416657" y="607038"/>
                  <a:pt x="4579240" y="418481"/>
                </a:cubicBezTo>
                <a:cubicBezTo>
                  <a:pt x="4748556" y="222228"/>
                  <a:pt x="4939999" y="0"/>
                  <a:pt x="5316151" y="0"/>
                </a:cubicBezTo>
                <a:cubicBezTo>
                  <a:pt x="5692303" y="0"/>
                  <a:pt x="5884708" y="222228"/>
                  <a:pt x="6054024" y="418481"/>
                </a:cubicBezTo>
                <a:cubicBezTo>
                  <a:pt x="6216606" y="607038"/>
                  <a:pt x="6358024" y="769620"/>
                  <a:pt x="6646631" y="769620"/>
                </a:cubicBezTo>
                <a:cubicBezTo>
                  <a:pt x="6935239" y="769620"/>
                  <a:pt x="7075694" y="607038"/>
                  <a:pt x="7239239" y="418481"/>
                </a:cubicBezTo>
                <a:cubicBezTo>
                  <a:pt x="7408555" y="222228"/>
                  <a:pt x="7600960" y="0"/>
                  <a:pt x="7977112" y="0"/>
                </a:cubicBezTo>
                <a:lnTo>
                  <a:pt x="7977112" y="192405"/>
                </a:lnTo>
                <a:cubicBezTo>
                  <a:pt x="7688505" y="192405"/>
                  <a:pt x="7548049" y="354987"/>
                  <a:pt x="7384504" y="543544"/>
                </a:cubicBezTo>
                <a:cubicBezTo>
                  <a:pt x="7215188" y="739797"/>
                  <a:pt x="7022783" y="962025"/>
                  <a:pt x="6646631" y="962025"/>
                </a:cubicBezTo>
                <a:lnTo>
                  <a:pt x="6645669" y="9620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2501" l="8440" r="32496" t="53991"/>
          <a:stretch/>
        </p:blipFill>
        <p:spPr>
          <a:xfrm flipH="1">
            <a:off x="5986650" y="0"/>
            <a:ext cx="3157350" cy="19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 flipH="1">
            <a:off x="4354678" y="1307100"/>
            <a:ext cx="4072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998975" y="1424975"/>
            <a:ext cx="36396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1998975" y="2586400"/>
            <a:ext cx="3639600" cy="9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b="25430" l="48039" r="5342" t="5892"/>
          <a:stretch/>
        </p:blipFill>
        <p:spPr>
          <a:xfrm flipH="1" rot="10800000">
            <a:off x="0" y="2057399"/>
            <a:ext cx="2492099" cy="3122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9"/>
          <p:cNvGrpSpPr/>
          <p:nvPr/>
        </p:nvGrpSpPr>
        <p:grpSpPr>
          <a:xfrm>
            <a:off x="352229" y="255930"/>
            <a:ext cx="5238060" cy="5577768"/>
            <a:chOff x="352229" y="255930"/>
            <a:chExt cx="5238060" cy="5577768"/>
          </a:xfrm>
        </p:grpSpPr>
        <p:sp>
          <p:nvSpPr>
            <p:cNvPr id="49" name="Google Shape;49;p9"/>
            <p:cNvSpPr/>
            <p:nvPr/>
          </p:nvSpPr>
          <p:spPr>
            <a:xfrm flipH="1">
              <a:off x="352229" y="255930"/>
              <a:ext cx="567147" cy="5671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 flipH="1">
              <a:off x="584041" y="490197"/>
              <a:ext cx="765515" cy="98614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 flipH="1">
              <a:off x="4360589" y="4603999"/>
              <a:ext cx="1229700" cy="1229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3924800"/>
            <a:ext cx="7704000" cy="679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b="1" sz="30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5.gif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gif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b="18438" l="21859" r="8303" t="10397"/>
          <a:stretch/>
        </p:blipFill>
        <p:spPr>
          <a:xfrm rot="10800000">
            <a:off x="5410598" y="1907826"/>
            <a:ext cx="3733402" cy="32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type="ctrTitle"/>
          </p:nvPr>
        </p:nvSpPr>
        <p:spPr>
          <a:xfrm>
            <a:off x="911150" y="1455988"/>
            <a:ext cx="53184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SimuPhys</a:t>
            </a:r>
            <a:endParaRPr sz="6700"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911150" y="3049118"/>
            <a:ext cx="3842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Interactive Toolkit for Visualizing Classical and Quantum Physics Simulations</a:t>
            </a:r>
            <a:endParaRPr/>
          </a:p>
        </p:txBody>
      </p:sp>
      <p:grpSp>
        <p:nvGrpSpPr>
          <p:cNvPr id="219" name="Google Shape;219;p29"/>
          <p:cNvGrpSpPr/>
          <p:nvPr/>
        </p:nvGrpSpPr>
        <p:grpSpPr>
          <a:xfrm rot="-5400000">
            <a:off x="932691" y="283701"/>
            <a:ext cx="534426" cy="877509"/>
            <a:chOff x="5741750" y="3809796"/>
            <a:chExt cx="674100" cy="1106709"/>
          </a:xfrm>
        </p:grpSpPr>
        <p:sp>
          <p:nvSpPr>
            <p:cNvPr id="220" name="Google Shape;220;p29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5836216" y="2968674"/>
            <a:ext cx="1966880" cy="1229561"/>
            <a:chOff x="5692063" y="2878600"/>
            <a:chExt cx="2254562" cy="1409400"/>
          </a:xfrm>
        </p:grpSpPr>
        <p:sp>
          <p:nvSpPr>
            <p:cNvPr id="223" name="Google Shape;223;p29"/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9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26450" cy="23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500" y="152388"/>
            <a:ext cx="3026450" cy="231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15051"/>
            <a:ext cx="3305093" cy="23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 title="projectile_motion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9893" y="2615050"/>
            <a:ext cx="3047250" cy="23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 title="Logo04-nob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Educational Impacts</a:t>
            </a:r>
            <a:endParaRPr sz="3600"/>
          </a:p>
        </p:txBody>
      </p:sp>
      <p:sp>
        <p:nvSpPr>
          <p:cNvPr id="368" name="Google Shape;368;p39"/>
          <p:cNvSpPr/>
          <p:nvPr/>
        </p:nvSpPr>
        <p:spPr>
          <a:xfrm flipH="1">
            <a:off x="8245714" y="4320505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39"/>
          <p:cNvSpPr txBox="1"/>
          <p:nvPr>
            <p:ph idx="4294967295" type="subTitle"/>
          </p:nvPr>
        </p:nvSpPr>
        <p:spPr>
          <a:xfrm>
            <a:off x="194450" y="1642400"/>
            <a:ext cx="31764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Aligned with NEP 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2020 Vision</a:t>
            </a:r>
            <a:endParaRPr b="1" sz="1900"/>
          </a:p>
        </p:txBody>
      </p:sp>
      <p:sp>
        <p:nvSpPr>
          <p:cNvPr id="370" name="Google Shape;370;p39"/>
          <p:cNvSpPr txBox="1"/>
          <p:nvPr>
            <p:ph idx="4294967295" type="subTitle"/>
          </p:nvPr>
        </p:nvSpPr>
        <p:spPr>
          <a:xfrm>
            <a:off x="194450" y="2476826"/>
            <a:ext cx="3176400" cy="15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SimuPhys promotes </a:t>
            </a:r>
            <a:r>
              <a:rPr b="1" lang="en"/>
              <a:t>Experiential</a:t>
            </a:r>
            <a:r>
              <a:rPr b="1" lang="en"/>
              <a:t> Learning.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also integrates </a:t>
            </a:r>
            <a:r>
              <a:rPr b="1" lang="en"/>
              <a:t>computational thinking, coding,</a:t>
            </a:r>
            <a:r>
              <a:rPr lang="en"/>
              <a:t> and </a:t>
            </a:r>
            <a:r>
              <a:rPr b="1" lang="en"/>
              <a:t>physics</a:t>
            </a:r>
            <a:r>
              <a:rPr lang="en"/>
              <a:t>.</a:t>
            </a:r>
            <a:endParaRPr/>
          </a:p>
        </p:txBody>
      </p:sp>
      <p:sp>
        <p:nvSpPr>
          <p:cNvPr id="371" name="Google Shape;371;p39"/>
          <p:cNvSpPr txBox="1"/>
          <p:nvPr>
            <p:ph idx="4294967295" type="subTitle"/>
          </p:nvPr>
        </p:nvSpPr>
        <p:spPr>
          <a:xfrm>
            <a:off x="5847650" y="1642400"/>
            <a:ext cx="3176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Enhancing Conceptual 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Understanding</a:t>
            </a:r>
            <a:endParaRPr b="1" sz="1900"/>
          </a:p>
        </p:txBody>
      </p:sp>
      <p:sp>
        <p:nvSpPr>
          <p:cNvPr id="372" name="Google Shape;372;p39"/>
          <p:cNvSpPr txBox="1"/>
          <p:nvPr>
            <p:ph idx="4294967295" type="subTitle"/>
          </p:nvPr>
        </p:nvSpPr>
        <p:spPr>
          <a:xfrm>
            <a:off x="5847650" y="2501426"/>
            <a:ext cx="3176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Visualizing complex phenomena.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Promotes </a:t>
            </a:r>
            <a:r>
              <a:rPr b="1" lang="en"/>
              <a:t>scientific curiosity </a:t>
            </a:r>
            <a:r>
              <a:rPr lang="en"/>
              <a:t>and </a:t>
            </a:r>
            <a:r>
              <a:rPr b="1" lang="en"/>
              <a:t>critical thinking.</a:t>
            </a:r>
            <a:endParaRPr b="1"/>
          </a:p>
        </p:txBody>
      </p:sp>
      <p:sp>
        <p:nvSpPr>
          <p:cNvPr id="373" name="Google Shape;373;p39"/>
          <p:cNvSpPr txBox="1"/>
          <p:nvPr>
            <p:ph idx="4294967295" type="subTitle"/>
          </p:nvPr>
        </p:nvSpPr>
        <p:spPr>
          <a:xfrm>
            <a:off x="2983800" y="2252000"/>
            <a:ext cx="31764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Classroom &amp; Lab Integration</a:t>
            </a:r>
            <a:endParaRPr b="1" sz="1900"/>
          </a:p>
        </p:txBody>
      </p:sp>
      <p:sp>
        <p:nvSpPr>
          <p:cNvPr id="374" name="Google Shape;374;p39"/>
          <p:cNvSpPr txBox="1"/>
          <p:nvPr>
            <p:ph idx="4294967295" type="subTitle"/>
          </p:nvPr>
        </p:nvSpPr>
        <p:spPr>
          <a:xfrm>
            <a:off x="2983800" y="3111026"/>
            <a:ext cx="31764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be used as a virtual lab toolkit in UG and PG classrooms.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875" y="374750"/>
            <a:ext cx="10287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3340425" y="219338"/>
            <a:ext cx="24633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2" name="Google Shape;382;p40"/>
          <p:cNvSpPr txBox="1"/>
          <p:nvPr>
            <p:ph idx="1" type="subTitle"/>
          </p:nvPr>
        </p:nvSpPr>
        <p:spPr>
          <a:xfrm>
            <a:off x="2811450" y="1009688"/>
            <a:ext cx="3521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</a:t>
            </a:r>
            <a:r>
              <a:rPr b="1" lang="en" sz="1600"/>
              <a:t>o you have any questions?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40"/>
          <p:cNvGrpSpPr/>
          <p:nvPr/>
        </p:nvGrpSpPr>
        <p:grpSpPr>
          <a:xfrm>
            <a:off x="378716" y="3437549"/>
            <a:ext cx="1966880" cy="1229561"/>
            <a:chOff x="5692063" y="2878600"/>
            <a:chExt cx="2254562" cy="1409400"/>
          </a:xfrm>
        </p:grpSpPr>
        <p:sp>
          <p:nvSpPr>
            <p:cNvPr id="384" name="Google Shape;384;p40"/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7" name="Google Shape;387;p40" title="Logo04-no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125" y="2226262"/>
            <a:ext cx="2697900" cy="26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>
            <p:ph idx="1" type="subTitle"/>
          </p:nvPr>
        </p:nvSpPr>
        <p:spPr>
          <a:xfrm>
            <a:off x="3646125" y="1705763"/>
            <a:ext cx="18519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 Info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676050" y="239621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B.Tech (CSE),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Information Technology Vadodara</a:t>
            </a:r>
            <a:endParaRPr/>
          </a:p>
        </p:txBody>
      </p:sp>
      <p:sp>
        <p:nvSpPr>
          <p:cNvPr id="232" name="Google Shape;232;p30"/>
          <p:cNvSpPr txBox="1"/>
          <p:nvPr>
            <p:ph idx="4" type="subTitle"/>
          </p:nvPr>
        </p:nvSpPr>
        <p:spPr>
          <a:xfrm>
            <a:off x="676050" y="1848725"/>
            <a:ext cx="21558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Kartik Gupta</a:t>
            </a:r>
            <a:endParaRPr sz="250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429726" y="4320505"/>
            <a:ext cx="1049020" cy="567000"/>
            <a:chOff x="429726" y="4320505"/>
            <a:chExt cx="1049020" cy="567000"/>
          </a:xfrm>
        </p:grpSpPr>
        <p:sp>
          <p:nvSpPr>
            <p:cNvPr id="234" name="Google Shape;234;p30"/>
            <p:cNvSpPr/>
            <p:nvPr/>
          </p:nvSpPr>
          <p:spPr>
            <a:xfrm flipH="1">
              <a:off x="429726" y="4320505"/>
              <a:ext cx="567000" cy="5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flipH="1">
              <a:off x="720921" y="4554687"/>
              <a:ext cx="757826" cy="9860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3494175" y="292961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B.Tech (CSE),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Information Technology Vadodara</a:t>
            </a:r>
            <a:endParaRPr/>
          </a:p>
        </p:txBody>
      </p:sp>
      <p:sp>
        <p:nvSpPr>
          <p:cNvPr id="237" name="Google Shape;237;p30"/>
          <p:cNvSpPr txBox="1"/>
          <p:nvPr>
            <p:ph idx="4" type="subTitle"/>
          </p:nvPr>
        </p:nvSpPr>
        <p:spPr>
          <a:xfrm>
            <a:off x="3099600" y="2382125"/>
            <a:ext cx="29448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Abhinav Chhajed</a:t>
            </a:r>
            <a:endParaRPr sz="2500"/>
          </a:p>
        </p:txBody>
      </p:sp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6161175" y="2396215"/>
            <a:ext cx="2305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B.Tech (CSE),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Institute of Information Technology Vadodara</a:t>
            </a:r>
            <a:endParaRPr/>
          </a:p>
        </p:txBody>
      </p:sp>
      <p:sp>
        <p:nvSpPr>
          <p:cNvPr id="239" name="Google Shape;239;p30"/>
          <p:cNvSpPr txBox="1"/>
          <p:nvPr>
            <p:ph idx="4" type="subTitle"/>
          </p:nvPr>
        </p:nvSpPr>
        <p:spPr>
          <a:xfrm>
            <a:off x="5766600" y="1848725"/>
            <a:ext cx="29448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Suraj Singh</a:t>
            </a:r>
            <a:endParaRPr sz="2500"/>
          </a:p>
        </p:txBody>
      </p:sp>
      <p:sp>
        <p:nvSpPr>
          <p:cNvPr id="240" name="Google Shape;240;p30"/>
          <p:cNvSpPr txBox="1"/>
          <p:nvPr>
            <p:ph type="title"/>
          </p:nvPr>
        </p:nvSpPr>
        <p:spPr>
          <a:xfrm>
            <a:off x="676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Introduction</a:t>
            </a:r>
            <a:endParaRPr sz="3600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300" y="30"/>
            <a:ext cx="1028700" cy="11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43092" l="8745" r="6350" t="31645"/>
          <a:stretch/>
        </p:blipFill>
        <p:spPr>
          <a:xfrm flipH="1">
            <a:off x="3" y="3330100"/>
            <a:ext cx="9143997" cy="1813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1"/>
          <p:cNvGrpSpPr/>
          <p:nvPr/>
        </p:nvGrpSpPr>
        <p:grpSpPr>
          <a:xfrm>
            <a:off x="7817753" y="3826905"/>
            <a:ext cx="1022730" cy="567000"/>
            <a:chOff x="429803" y="2431905"/>
            <a:chExt cx="1022730" cy="567000"/>
          </a:xfrm>
        </p:grpSpPr>
        <p:sp>
          <p:nvSpPr>
            <p:cNvPr id="249" name="Google Shape;249;p31"/>
            <p:cNvSpPr/>
            <p:nvPr/>
          </p:nvSpPr>
          <p:spPr>
            <a:xfrm flipH="1">
              <a:off x="429803" y="2431905"/>
              <a:ext cx="567000" cy="5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 flipH="1">
              <a:off x="687018" y="2666172"/>
              <a:ext cx="765515" cy="98614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31"/>
          <p:cNvSpPr txBox="1"/>
          <p:nvPr>
            <p:ph idx="1" type="subTitle"/>
          </p:nvPr>
        </p:nvSpPr>
        <p:spPr>
          <a:xfrm>
            <a:off x="0" y="1161175"/>
            <a:ext cx="9144000" cy="23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Undergraduate (UG) - Foundations of Computational Physics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Simulations &amp; Visualization in Physics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(Graphical representations using Python, MATLAB, etc.)</a:t>
            </a:r>
            <a:endParaRPr/>
          </a:p>
        </p:txBody>
      </p:sp>
      <p:pic>
        <p:nvPicPr>
          <p:cNvPr id="252" name="Google Shape;252;p31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Softgoal Requirements</a:t>
            </a:r>
            <a:endParaRPr sz="3700"/>
          </a:p>
        </p:txBody>
      </p:sp>
      <p:sp>
        <p:nvSpPr>
          <p:cNvPr id="258" name="Google Shape;258;p32"/>
          <p:cNvSpPr txBox="1"/>
          <p:nvPr>
            <p:ph idx="16" type="subTitle"/>
          </p:nvPr>
        </p:nvSpPr>
        <p:spPr>
          <a:xfrm>
            <a:off x="1669298" y="1838852"/>
            <a:ext cx="3312900" cy="977700"/>
          </a:xfrm>
          <a:prstGeom prst="rect">
            <a:avLst/>
          </a:prstGeom>
        </p:spPr>
        <p:txBody>
          <a:bodyPr anchorCtr="0" anchor="b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Interactive </a:t>
            </a:r>
            <a:endParaRPr sz="27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Simulations</a:t>
            </a:r>
            <a:endParaRPr sz="2772"/>
          </a:p>
        </p:txBody>
      </p:sp>
      <p:sp>
        <p:nvSpPr>
          <p:cNvPr id="259" name="Google Shape;259;p32"/>
          <p:cNvSpPr txBox="1"/>
          <p:nvPr>
            <p:ph idx="18" type="subTitle"/>
          </p:nvPr>
        </p:nvSpPr>
        <p:spPr>
          <a:xfrm>
            <a:off x="5926589" y="1894682"/>
            <a:ext cx="3855300" cy="866100"/>
          </a:xfrm>
          <a:prstGeom prst="rect">
            <a:avLst/>
          </a:prstGeom>
        </p:spPr>
        <p:txBody>
          <a:bodyPr anchorCtr="0" anchor="b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Conceptual </a:t>
            </a:r>
            <a:endParaRPr sz="27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Learning Aids</a:t>
            </a:r>
            <a:endParaRPr sz="2772"/>
          </a:p>
        </p:txBody>
      </p:sp>
      <p:sp>
        <p:nvSpPr>
          <p:cNvPr id="260" name="Google Shape;260;p32"/>
          <p:cNvSpPr txBox="1"/>
          <p:nvPr>
            <p:ph idx="19" type="subTitle"/>
          </p:nvPr>
        </p:nvSpPr>
        <p:spPr>
          <a:xfrm>
            <a:off x="1619174" y="3185756"/>
            <a:ext cx="3312900" cy="977700"/>
          </a:xfrm>
          <a:prstGeom prst="rect">
            <a:avLst/>
          </a:prstGeom>
        </p:spPr>
        <p:txBody>
          <a:bodyPr anchorCtr="0" anchor="b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Customizable </a:t>
            </a:r>
            <a:endParaRPr sz="27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Scenarios</a:t>
            </a:r>
            <a:endParaRPr sz="2772"/>
          </a:p>
        </p:txBody>
      </p:sp>
      <p:sp>
        <p:nvSpPr>
          <p:cNvPr id="261" name="Google Shape;261;p32"/>
          <p:cNvSpPr txBox="1"/>
          <p:nvPr>
            <p:ph idx="21" type="subTitle"/>
          </p:nvPr>
        </p:nvSpPr>
        <p:spPr>
          <a:xfrm>
            <a:off x="5926589" y="3185756"/>
            <a:ext cx="3226500" cy="977700"/>
          </a:xfrm>
          <a:prstGeom prst="rect">
            <a:avLst/>
          </a:prstGeom>
        </p:spPr>
        <p:txBody>
          <a:bodyPr anchorCtr="0" anchor="b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Simplified </a:t>
            </a:r>
            <a:endParaRPr sz="277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2"/>
              <a:t>Interaction</a:t>
            </a:r>
            <a:endParaRPr sz="2772"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174629" y="4430480"/>
            <a:ext cx="997327" cy="567147"/>
            <a:chOff x="5692063" y="3258250"/>
            <a:chExt cx="1143200" cy="650100"/>
          </a:xfrm>
        </p:grpSpPr>
        <p:sp>
          <p:nvSpPr>
            <p:cNvPr id="263" name="Google Shape;263;p32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920850" y="3134389"/>
            <a:ext cx="597172" cy="623549"/>
          </a:xfrm>
          <a:custGeom>
            <a:rect b="b" l="l" r="r" t="t"/>
            <a:pathLst>
              <a:path extrusionOk="0" h="11413" w="11478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6"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920848" y="1838293"/>
            <a:ext cx="597157" cy="623573"/>
            <a:chOff x="2667058" y="1500293"/>
            <a:chExt cx="330231" cy="359015"/>
          </a:xfrm>
        </p:grpSpPr>
        <p:sp>
          <p:nvSpPr>
            <p:cNvPr id="267" name="Google Shape;267;p32"/>
            <p:cNvSpPr/>
            <p:nvPr/>
          </p:nvSpPr>
          <p:spPr>
            <a:xfrm>
              <a:off x="2944239" y="1581714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2667058" y="1500293"/>
              <a:ext cx="330231" cy="359015"/>
            </a:xfrm>
            <a:custGeom>
              <a:rect b="b" l="l" r="r" t="t"/>
              <a:pathLst>
                <a:path extrusionOk="0" h="11288" w="10383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2953717" y="159456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2953717" y="1594182"/>
              <a:ext cx="32" cy="413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2923788" y="157640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2923438" y="1576784"/>
              <a:ext cx="0" cy="32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2792783" y="1631298"/>
              <a:ext cx="87877" cy="101140"/>
            </a:xfrm>
            <a:custGeom>
              <a:rect b="b" l="l" r="r" t="t"/>
              <a:pathLst>
                <a:path extrusionOk="0" h="3180" w="276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2715147" y="1631298"/>
              <a:ext cx="66695" cy="122735"/>
            </a:xfrm>
            <a:custGeom>
              <a:rect b="b" l="l" r="r" t="t"/>
              <a:pathLst>
                <a:path extrusionOk="0" h="3859" w="2097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2715911" y="1707789"/>
              <a:ext cx="166277" cy="93570"/>
            </a:xfrm>
            <a:custGeom>
              <a:rect b="b" l="l" r="r" t="t"/>
              <a:pathLst>
                <a:path extrusionOk="0" h="2942" w="5228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2799589" y="1654706"/>
              <a:ext cx="61384" cy="62974"/>
            </a:xfrm>
            <a:custGeom>
              <a:rect b="b" l="l" r="r" t="t"/>
              <a:pathLst>
                <a:path extrusionOk="0" h="1980" w="193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65325" lIns="165325" spcFirstLastPara="1" rIns="165325" wrap="square" tIns="165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</p:grpSp>
      <p:sp>
        <p:nvSpPr>
          <p:cNvPr id="285" name="Google Shape;285;p32"/>
          <p:cNvSpPr/>
          <p:nvPr/>
        </p:nvSpPr>
        <p:spPr>
          <a:xfrm>
            <a:off x="5248170" y="1838224"/>
            <a:ext cx="597153" cy="623534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6"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5248215" y="3143820"/>
            <a:ext cx="597167" cy="604844"/>
            <a:chOff x="889343" y="3801227"/>
            <a:chExt cx="351585" cy="339705"/>
          </a:xfrm>
        </p:grpSpPr>
        <p:sp>
          <p:nvSpPr>
            <p:cNvPr id="287" name="Google Shape;287;p32"/>
            <p:cNvSpPr/>
            <p:nvPr/>
          </p:nvSpPr>
          <p:spPr>
            <a:xfrm>
              <a:off x="1014954" y="4068479"/>
              <a:ext cx="35862" cy="10233"/>
            </a:xfrm>
            <a:custGeom>
              <a:rect b="b" l="l" r="r" t="t"/>
              <a:pathLst>
                <a:path extrusionOk="0" h="323" w="1132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22"/>
                    <a:pt x="167" y="322"/>
                  </a:cubicBezTo>
                  <a:lnTo>
                    <a:pt x="977" y="322"/>
                  </a:lnTo>
                  <a:cubicBezTo>
                    <a:pt x="1060" y="322"/>
                    <a:pt x="1131" y="251"/>
                    <a:pt x="1131" y="168"/>
                  </a:cubicBezTo>
                  <a:cubicBezTo>
                    <a:pt x="1131" y="72"/>
                    <a:pt x="1060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889343" y="3801227"/>
              <a:ext cx="351585" cy="339705"/>
            </a:xfrm>
            <a:custGeom>
              <a:rect b="b" l="l" r="r" t="t"/>
              <a:pathLst>
                <a:path extrusionOk="0" h="10723" w="11098">
                  <a:moveTo>
                    <a:pt x="3894" y="746"/>
                  </a:moveTo>
                  <a:lnTo>
                    <a:pt x="3894" y="746"/>
                  </a:lnTo>
                  <a:cubicBezTo>
                    <a:pt x="3763" y="1079"/>
                    <a:pt x="3572" y="1281"/>
                    <a:pt x="3418" y="1400"/>
                  </a:cubicBezTo>
                  <a:cubicBezTo>
                    <a:pt x="3465" y="1115"/>
                    <a:pt x="3644" y="865"/>
                    <a:pt x="3894" y="746"/>
                  </a:cubicBezTo>
                  <a:close/>
                  <a:moveTo>
                    <a:pt x="4823" y="662"/>
                  </a:moveTo>
                  <a:cubicBezTo>
                    <a:pt x="5275" y="662"/>
                    <a:pt x="5656" y="1043"/>
                    <a:pt x="5656" y="1496"/>
                  </a:cubicBezTo>
                  <a:lnTo>
                    <a:pt x="5656" y="2008"/>
                  </a:lnTo>
                  <a:cubicBezTo>
                    <a:pt x="4715" y="1912"/>
                    <a:pt x="4418" y="1067"/>
                    <a:pt x="4323" y="662"/>
                  </a:cubicBezTo>
                  <a:close/>
                  <a:moveTo>
                    <a:pt x="3108" y="2377"/>
                  </a:moveTo>
                  <a:lnTo>
                    <a:pt x="3108" y="2508"/>
                  </a:lnTo>
                  <a:cubicBezTo>
                    <a:pt x="3108" y="2591"/>
                    <a:pt x="3108" y="2674"/>
                    <a:pt x="3120" y="2746"/>
                  </a:cubicBezTo>
                  <a:cubicBezTo>
                    <a:pt x="3060" y="2710"/>
                    <a:pt x="3037" y="2651"/>
                    <a:pt x="3037" y="2555"/>
                  </a:cubicBezTo>
                  <a:cubicBezTo>
                    <a:pt x="3037" y="2484"/>
                    <a:pt x="3060" y="2424"/>
                    <a:pt x="3108" y="2377"/>
                  </a:cubicBezTo>
                  <a:close/>
                  <a:moveTo>
                    <a:pt x="5966" y="2377"/>
                  </a:moveTo>
                  <a:cubicBezTo>
                    <a:pt x="6013" y="2424"/>
                    <a:pt x="6037" y="2484"/>
                    <a:pt x="6037" y="2555"/>
                  </a:cubicBezTo>
                  <a:cubicBezTo>
                    <a:pt x="6037" y="2627"/>
                    <a:pt x="5989" y="2710"/>
                    <a:pt x="5954" y="2746"/>
                  </a:cubicBezTo>
                  <a:cubicBezTo>
                    <a:pt x="5966" y="2674"/>
                    <a:pt x="5966" y="2603"/>
                    <a:pt x="5966" y="2508"/>
                  </a:cubicBezTo>
                  <a:lnTo>
                    <a:pt x="5966" y="2377"/>
                  </a:lnTo>
                  <a:close/>
                  <a:moveTo>
                    <a:pt x="6870" y="3460"/>
                  </a:moveTo>
                  <a:lnTo>
                    <a:pt x="6870" y="3746"/>
                  </a:lnTo>
                  <a:lnTo>
                    <a:pt x="5430" y="3746"/>
                  </a:lnTo>
                  <a:cubicBezTo>
                    <a:pt x="5513" y="3651"/>
                    <a:pt x="5608" y="3567"/>
                    <a:pt x="5680" y="3460"/>
                  </a:cubicBezTo>
                  <a:close/>
                  <a:moveTo>
                    <a:pt x="4108" y="1055"/>
                  </a:moveTo>
                  <a:cubicBezTo>
                    <a:pt x="4323" y="1698"/>
                    <a:pt x="4823" y="2258"/>
                    <a:pt x="5656" y="2317"/>
                  </a:cubicBezTo>
                  <a:lnTo>
                    <a:pt x="5656" y="2508"/>
                  </a:lnTo>
                  <a:cubicBezTo>
                    <a:pt x="5656" y="2984"/>
                    <a:pt x="5394" y="3424"/>
                    <a:pt x="5001" y="3663"/>
                  </a:cubicBezTo>
                  <a:lnTo>
                    <a:pt x="4799" y="3758"/>
                  </a:lnTo>
                  <a:cubicBezTo>
                    <a:pt x="4721" y="3811"/>
                    <a:pt x="4629" y="3838"/>
                    <a:pt x="4535" y="3838"/>
                  </a:cubicBezTo>
                  <a:cubicBezTo>
                    <a:pt x="4442" y="3838"/>
                    <a:pt x="4346" y="3811"/>
                    <a:pt x="4263" y="3758"/>
                  </a:cubicBezTo>
                  <a:lnTo>
                    <a:pt x="4073" y="3663"/>
                  </a:lnTo>
                  <a:cubicBezTo>
                    <a:pt x="3668" y="3424"/>
                    <a:pt x="3418" y="2984"/>
                    <a:pt x="3418" y="2508"/>
                  </a:cubicBezTo>
                  <a:lnTo>
                    <a:pt x="3418" y="2174"/>
                  </a:lnTo>
                  <a:lnTo>
                    <a:pt x="3418" y="1769"/>
                  </a:lnTo>
                  <a:cubicBezTo>
                    <a:pt x="3584" y="1698"/>
                    <a:pt x="3882" y="1484"/>
                    <a:pt x="4108" y="1055"/>
                  </a:cubicBezTo>
                  <a:close/>
                  <a:moveTo>
                    <a:pt x="4977" y="4055"/>
                  </a:moveTo>
                  <a:lnTo>
                    <a:pt x="4977" y="4591"/>
                  </a:lnTo>
                  <a:lnTo>
                    <a:pt x="4537" y="4913"/>
                  </a:lnTo>
                  <a:lnTo>
                    <a:pt x="4084" y="4591"/>
                  </a:lnTo>
                  <a:lnTo>
                    <a:pt x="4084" y="4055"/>
                  </a:lnTo>
                  <a:lnTo>
                    <a:pt x="4120" y="4055"/>
                  </a:lnTo>
                  <a:cubicBezTo>
                    <a:pt x="4251" y="4139"/>
                    <a:pt x="4382" y="4163"/>
                    <a:pt x="4537" y="4163"/>
                  </a:cubicBezTo>
                  <a:cubicBezTo>
                    <a:pt x="4680" y="4163"/>
                    <a:pt x="4823" y="4139"/>
                    <a:pt x="4954" y="4055"/>
                  </a:cubicBezTo>
                  <a:close/>
                  <a:moveTo>
                    <a:pt x="4084" y="4972"/>
                  </a:moveTo>
                  <a:lnTo>
                    <a:pt x="4299" y="5115"/>
                  </a:lnTo>
                  <a:lnTo>
                    <a:pt x="4084" y="5365"/>
                  </a:lnTo>
                  <a:lnTo>
                    <a:pt x="4084" y="4972"/>
                  </a:lnTo>
                  <a:close/>
                  <a:moveTo>
                    <a:pt x="4977" y="4984"/>
                  </a:moveTo>
                  <a:lnTo>
                    <a:pt x="4977" y="5389"/>
                  </a:lnTo>
                  <a:lnTo>
                    <a:pt x="4775" y="5127"/>
                  </a:lnTo>
                  <a:lnTo>
                    <a:pt x="4977" y="4984"/>
                  </a:lnTo>
                  <a:close/>
                  <a:moveTo>
                    <a:pt x="4977" y="5925"/>
                  </a:moveTo>
                  <a:lnTo>
                    <a:pt x="4977" y="6330"/>
                  </a:lnTo>
                  <a:lnTo>
                    <a:pt x="4942" y="6008"/>
                  </a:lnTo>
                  <a:lnTo>
                    <a:pt x="4977" y="5925"/>
                  </a:lnTo>
                  <a:close/>
                  <a:moveTo>
                    <a:pt x="4084" y="5925"/>
                  </a:moveTo>
                  <a:lnTo>
                    <a:pt x="4144" y="6008"/>
                  </a:lnTo>
                  <a:lnTo>
                    <a:pt x="4084" y="6353"/>
                  </a:lnTo>
                  <a:lnTo>
                    <a:pt x="4084" y="5925"/>
                  </a:lnTo>
                  <a:close/>
                  <a:moveTo>
                    <a:pt x="3775" y="4889"/>
                  </a:moveTo>
                  <a:lnTo>
                    <a:pt x="3775" y="7139"/>
                  </a:lnTo>
                  <a:lnTo>
                    <a:pt x="1632" y="7139"/>
                  </a:lnTo>
                  <a:lnTo>
                    <a:pt x="1632" y="6615"/>
                  </a:lnTo>
                  <a:cubicBezTo>
                    <a:pt x="1632" y="6044"/>
                    <a:pt x="1977" y="5520"/>
                    <a:pt x="2513" y="5306"/>
                  </a:cubicBezTo>
                  <a:cubicBezTo>
                    <a:pt x="2537" y="5294"/>
                    <a:pt x="2584" y="5282"/>
                    <a:pt x="2620" y="5270"/>
                  </a:cubicBezTo>
                  <a:lnTo>
                    <a:pt x="3775" y="4889"/>
                  </a:lnTo>
                  <a:close/>
                  <a:moveTo>
                    <a:pt x="4537" y="5341"/>
                  </a:moveTo>
                  <a:lnTo>
                    <a:pt x="4775" y="5627"/>
                  </a:lnTo>
                  <a:lnTo>
                    <a:pt x="4620" y="5901"/>
                  </a:lnTo>
                  <a:cubicBezTo>
                    <a:pt x="4608" y="5937"/>
                    <a:pt x="4596" y="5960"/>
                    <a:pt x="4608" y="6008"/>
                  </a:cubicBezTo>
                  <a:lnTo>
                    <a:pt x="4787" y="7139"/>
                  </a:lnTo>
                  <a:lnTo>
                    <a:pt x="4299" y="7139"/>
                  </a:lnTo>
                  <a:lnTo>
                    <a:pt x="4477" y="6008"/>
                  </a:lnTo>
                  <a:cubicBezTo>
                    <a:pt x="4477" y="5984"/>
                    <a:pt x="4465" y="5937"/>
                    <a:pt x="4442" y="5901"/>
                  </a:cubicBezTo>
                  <a:lnTo>
                    <a:pt x="4299" y="5627"/>
                  </a:lnTo>
                  <a:lnTo>
                    <a:pt x="4537" y="5341"/>
                  </a:lnTo>
                  <a:close/>
                  <a:moveTo>
                    <a:pt x="6882" y="4044"/>
                  </a:moveTo>
                  <a:lnTo>
                    <a:pt x="6859" y="4591"/>
                  </a:lnTo>
                  <a:cubicBezTo>
                    <a:pt x="6859" y="4651"/>
                    <a:pt x="6882" y="4698"/>
                    <a:pt x="6930" y="4734"/>
                  </a:cubicBezTo>
                  <a:cubicBezTo>
                    <a:pt x="6966" y="4746"/>
                    <a:pt x="6990" y="4758"/>
                    <a:pt x="7025" y="4758"/>
                  </a:cubicBezTo>
                  <a:cubicBezTo>
                    <a:pt x="7049" y="4758"/>
                    <a:pt x="7061" y="4758"/>
                    <a:pt x="7085" y="4746"/>
                  </a:cubicBezTo>
                  <a:lnTo>
                    <a:pt x="8109" y="4270"/>
                  </a:lnTo>
                  <a:cubicBezTo>
                    <a:pt x="8156" y="4282"/>
                    <a:pt x="8180" y="4282"/>
                    <a:pt x="8228" y="4294"/>
                  </a:cubicBezTo>
                  <a:lnTo>
                    <a:pt x="8192" y="7985"/>
                  </a:lnTo>
                  <a:lnTo>
                    <a:pt x="870" y="7985"/>
                  </a:lnTo>
                  <a:lnTo>
                    <a:pt x="870" y="4055"/>
                  </a:lnTo>
                  <a:lnTo>
                    <a:pt x="3775" y="4055"/>
                  </a:lnTo>
                  <a:lnTo>
                    <a:pt x="3775" y="4567"/>
                  </a:lnTo>
                  <a:lnTo>
                    <a:pt x="2525" y="4972"/>
                  </a:lnTo>
                  <a:cubicBezTo>
                    <a:pt x="2275" y="5044"/>
                    <a:pt x="2060" y="5175"/>
                    <a:pt x="1870" y="5341"/>
                  </a:cubicBezTo>
                  <a:cubicBezTo>
                    <a:pt x="1525" y="5663"/>
                    <a:pt x="1322" y="6115"/>
                    <a:pt x="1322" y="6615"/>
                  </a:cubicBezTo>
                  <a:lnTo>
                    <a:pt x="1322" y="7294"/>
                  </a:lnTo>
                  <a:cubicBezTo>
                    <a:pt x="1322" y="7377"/>
                    <a:pt x="1394" y="7449"/>
                    <a:pt x="1477" y="7449"/>
                  </a:cubicBezTo>
                  <a:lnTo>
                    <a:pt x="7621" y="7449"/>
                  </a:lnTo>
                  <a:cubicBezTo>
                    <a:pt x="7704" y="7449"/>
                    <a:pt x="7775" y="7377"/>
                    <a:pt x="7775" y="7294"/>
                  </a:cubicBezTo>
                  <a:lnTo>
                    <a:pt x="7775" y="6711"/>
                  </a:lnTo>
                  <a:cubicBezTo>
                    <a:pt x="7775" y="6615"/>
                    <a:pt x="7704" y="6544"/>
                    <a:pt x="7621" y="6544"/>
                  </a:cubicBezTo>
                  <a:cubicBezTo>
                    <a:pt x="7525" y="6544"/>
                    <a:pt x="7454" y="6615"/>
                    <a:pt x="7454" y="6711"/>
                  </a:cubicBezTo>
                  <a:lnTo>
                    <a:pt x="7454" y="7139"/>
                  </a:lnTo>
                  <a:lnTo>
                    <a:pt x="5311" y="7139"/>
                  </a:lnTo>
                  <a:lnTo>
                    <a:pt x="5311" y="4889"/>
                  </a:lnTo>
                  <a:lnTo>
                    <a:pt x="6466" y="5270"/>
                  </a:lnTo>
                  <a:cubicBezTo>
                    <a:pt x="6882" y="5401"/>
                    <a:pt x="7228" y="5722"/>
                    <a:pt x="7382" y="6139"/>
                  </a:cubicBezTo>
                  <a:cubicBezTo>
                    <a:pt x="7401" y="6212"/>
                    <a:pt x="7461" y="6243"/>
                    <a:pt x="7525" y="6243"/>
                  </a:cubicBezTo>
                  <a:cubicBezTo>
                    <a:pt x="7545" y="6243"/>
                    <a:pt x="7565" y="6240"/>
                    <a:pt x="7585" y="6234"/>
                  </a:cubicBezTo>
                  <a:cubicBezTo>
                    <a:pt x="7680" y="6199"/>
                    <a:pt x="7704" y="6115"/>
                    <a:pt x="7680" y="6020"/>
                  </a:cubicBezTo>
                  <a:cubicBezTo>
                    <a:pt x="7502" y="5520"/>
                    <a:pt x="7085" y="5115"/>
                    <a:pt x="6573" y="4948"/>
                  </a:cubicBezTo>
                  <a:lnTo>
                    <a:pt x="5323" y="4556"/>
                  </a:lnTo>
                  <a:lnTo>
                    <a:pt x="5323" y="4044"/>
                  </a:lnTo>
                  <a:close/>
                  <a:moveTo>
                    <a:pt x="4787" y="9199"/>
                  </a:moveTo>
                  <a:lnTo>
                    <a:pt x="4918" y="9818"/>
                  </a:lnTo>
                  <a:lnTo>
                    <a:pt x="4120" y="9818"/>
                  </a:lnTo>
                  <a:lnTo>
                    <a:pt x="4263" y="9199"/>
                  </a:lnTo>
                  <a:close/>
                  <a:moveTo>
                    <a:pt x="5858" y="10128"/>
                  </a:moveTo>
                  <a:lnTo>
                    <a:pt x="5858" y="10425"/>
                  </a:lnTo>
                  <a:lnTo>
                    <a:pt x="3227" y="10425"/>
                  </a:lnTo>
                  <a:lnTo>
                    <a:pt x="3227" y="10128"/>
                  </a:lnTo>
                  <a:close/>
                  <a:moveTo>
                    <a:pt x="8622" y="1"/>
                  </a:moveTo>
                  <a:cubicBezTo>
                    <a:pt x="8115" y="1"/>
                    <a:pt x="7612" y="175"/>
                    <a:pt x="7216" y="519"/>
                  </a:cubicBezTo>
                  <a:cubicBezTo>
                    <a:pt x="7156" y="579"/>
                    <a:pt x="7144" y="686"/>
                    <a:pt x="7204" y="746"/>
                  </a:cubicBezTo>
                  <a:cubicBezTo>
                    <a:pt x="7237" y="778"/>
                    <a:pt x="7280" y="797"/>
                    <a:pt x="7322" y="797"/>
                  </a:cubicBezTo>
                  <a:cubicBezTo>
                    <a:pt x="7357" y="797"/>
                    <a:pt x="7391" y="784"/>
                    <a:pt x="7418" y="757"/>
                  </a:cubicBezTo>
                  <a:cubicBezTo>
                    <a:pt x="7764" y="464"/>
                    <a:pt x="8195" y="314"/>
                    <a:pt x="8630" y="314"/>
                  </a:cubicBezTo>
                  <a:cubicBezTo>
                    <a:pt x="8989" y="314"/>
                    <a:pt x="9351" y="416"/>
                    <a:pt x="9668" y="626"/>
                  </a:cubicBezTo>
                  <a:cubicBezTo>
                    <a:pt x="10514" y="1186"/>
                    <a:pt x="10752" y="2353"/>
                    <a:pt x="10180" y="3198"/>
                  </a:cubicBezTo>
                  <a:cubicBezTo>
                    <a:pt x="9883" y="3639"/>
                    <a:pt x="9430" y="3925"/>
                    <a:pt x="8930" y="3996"/>
                  </a:cubicBezTo>
                  <a:lnTo>
                    <a:pt x="8883" y="3996"/>
                  </a:lnTo>
                  <a:cubicBezTo>
                    <a:pt x="8799" y="4014"/>
                    <a:pt x="8716" y="4023"/>
                    <a:pt x="8631" y="4023"/>
                  </a:cubicBezTo>
                  <a:cubicBezTo>
                    <a:pt x="8546" y="4023"/>
                    <a:pt x="8460" y="4014"/>
                    <a:pt x="8371" y="3996"/>
                  </a:cubicBezTo>
                  <a:cubicBezTo>
                    <a:pt x="8287" y="3984"/>
                    <a:pt x="8192" y="3972"/>
                    <a:pt x="8109" y="3936"/>
                  </a:cubicBezTo>
                  <a:cubicBezTo>
                    <a:pt x="8099" y="3933"/>
                    <a:pt x="8089" y="3932"/>
                    <a:pt x="8078" y="3932"/>
                  </a:cubicBezTo>
                  <a:cubicBezTo>
                    <a:pt x="8049" y="3932"/>
                    <a:pt x="8019" y="3943"/>
                    <a:pt x="8002" y="3960"/>
                  </a:cubicBezTo>
                  <a:lnTo>
                    <a:pt x="7156" y="4341"/>
                  </a:lnTo>
                  <a:lnTo>
                    <a:pt x="7204" y="3401"/>
                  </a:lnTo>
                  <a:cubicBezTo>
                    <a:pt x="7204" y="3365"/>
                    <a:pt x="7180" y="3329"/>
                    <a:pt x="7168" y="3305"/>
                  </a:cubicBezTo>
                  <a:cubicBezTo>
                    <a:pt x="6680" y="2686"/>
                    <a:pt x="6632" y="1829"/>
                    <a:pt x="7049" y="1174"/>
                  </a:cubicBezTo>
                  <a:cubicBezTo>
                    <a:pt x="7097" y="1103"/>
                    <a:pt x="7085" y="996"/>
                    <a:pt x="7001" y="948"/>
                  </a:cubicBezTo>
                  <a:cubicBezTo>
                    <a:pt x="6976" y="931"/>
                    <a:pt x="6946" y="923"/>
                    <a:pt x="6917" y="923"/>
                  </a:cubicBezTo>
                  <a:cubicBezTo>
                    <a:pt x="6863" y="923"/>
                    <a:pt x="6810" y="949"/>
                    <a:pt x="6787" y="996"/>
                  </a:cubicBezTo>
                  <a:cubicBezTo>
                    <a:pt x="6382" y="1650"/>
                    <a:pt x="6347" y="2448"/>
                    <a:pt x="6692" y="3103"/>
                  </a:cubicBezTo>
                  <a:lnTo>
                    <a:pt x="5858" y="3103"/>
                  </a:lnTo>
                  <a:cubicBezTo>
                    <a:pt x="5858" y="3091"/>
                    <a:pt x="5870" y="3091"/>
                    <a:pt x="5870" y="3079"/>
                  </a:cubicBezTo>
                  <a:cubicBezTo>
                    <a:pt x="6156" y="3043"/>
                    <a:pt x="6382" y="2805"/>
                    <a:pt x="6382" y="2531"/>
                  </a:cubicBezTo>
                  <a:cubicBezTo>
                    <a:pt x="6382" y="2270"/>
                    <a:pt x="6216" y="2067"/>
                    <a:pt x="5978" y="1996"/>
                  </a:cubicBezTo>
                  <a:lnTo>
                    <a:pt x="5978" y="1460"/>
                  </a:lnTo>
                  <a:cubicBezTo>
                    <a:pt x="5978" y="817"/>
                    <a:pt x="5454" y="305"/>
                    <a:pt x="4835" y="305"/>
                  </a:cubicBezTo>
                  <a:lnTo>
                    <a:pt x="4263" y="305"/>
                  </a:lnTo>
                  <a:cubicBezTo>
                    <a:pt x="4227" y="305"/>
                    <a:pt x="4180" y="305"/>
                    <a:pt x="4132" y="329"/>
                  </a:cubicBezTo>
                  <a:cubicBezTo>
                    <a:pt x="3549" y="400"/>
                    <a:pt x="3120" y="888"/>
                    <a:pt x="3120" y="1472"/>
                  </a:cubicBezTo>
                  <a:lnTo>
                    <a:pt x="3120" y="2008"/>
                  </a:lnTo>
                  <a:cubicBezTo>
                    <a:pt x="2894" y="2079"/>
                    <a:pt x="2715" y="2293"/>
                    <a:pt x="2715" y="2543"/>
                  </a:cubicBezTo>
                  <a:cubicBezTo>
                    <a:pt x="2715" y="2829"/>
                    <a:pt x="2941" y="3079"/>
                    <a:pt x="3227" y="3091"/>
                  </a:cubicBezTo>
                  <a:cubicBezTo>
                    <a:pt x="3227" y="3103"/>
                    <a:pt x="3239" y="3103"/>
                    <a:pt x="3239" y="3127"/>
                  </a:cubicBezTo>
                  <a:lnTo>
                    <a:pt x="155" y="3127"/>
                  </a:lnTo>
                  <a:cubicBezTo>
                    <a:pt x="72" y="3127"/>
                    <a:pt x="1" y="3198"/>
                    <a:pt x="1" y="3282"/>
                  </a:cubicBezTo>
                  <a:lnTo>
                    <a:pt x="1" y="9020"/>
                  </a:lnTo>
                  <a:cubicBezTo>
                    <a:pt x="1" y="9104"/>
                    <a:pt x="72" y="9175"/>
                    <a:pt x="155" y="9175"/>
                  </a:cubicBezTo>
                  <a:lnTo>
                    <a:pt x="1441" y="9175"/>
                  </a:lnTo>
                  <a:cubicBezTo>
                    <a:pt x="1525" y="9175"/>
                    <a:pt x="1608" y="9104"/>
                    <a:pt x="1608" y="9020"/>
                  </a:cubicBezTo>
                  <a:cubicBezTo>
                    <a:pt x="1608" y="8925"/>
                    <a:pt x="1525" y="8854"/>
                    <a:pt x="1441" y="8854"/>
                  </a:cubicBezTo>
                  <a:lnTo>
                    <a:pt x="322" y="8854"/>
                  </a:lnTo>
                  <a:lnTo>
                    <a:pt x="322" y="3436"/>
                  </a:lnTo>
                  <a:lnTo>
                    <a:pt x="3418" y="3436"/>
                  </a:lnTo>
                  <a:cubicBezTo>
                    <a:pt x="3489" y="3544"/>
                    <a:pt x="3572" y="3627"/>
                    <a:pt x="3668" y="3722"/>
                  </a:cubicBezTo>
                  <a:lnTo>
                    <a:pt x="739" y="3722"/>
                  </a:lnTo>
                  <a:cubicBezTo>
                    <a:pt x="655" y="3722"/>
                    <a:pt x="572" y="3794"/>
                    <a:pt x="572" y="3877"/>
                  </a:cubicBezTo>
                  <a:lnTo>
                    <a:pt x="572" y="8127"/>
                  </a:lnTo>
                  <a:cubicBezTo>
                    <a:pt x="572" y="8211"/>
                    <a:pt x="655" y="8282"/>
                    <a:pt x="739" y="8282"/>
                  </a:cubicBezTo>
                  <a:lnTo>
                    <a:pt x="8394" y="8282"/>
                  </a:lnTo>
                  <a:cubicBezTo>
                    <a:pt x="8478" y="8282"/>
                    <a:pt x="8549" y="8211"/>
                    <a:pt x="8549" y="8127"/>
                  </a:cubicBezTo>
                  <a:lnTo>
                    <a:pt x="8549" y="4317"/>
                  </a:lnTo>
                  <a:lnTo>
                    <a:pt x="8787" y="4317"/>
                  </a:lnTo>
                  <a:lnTo>
                    <a:pt x="8787" y="8842"/>
                  </a:lnTo>
                  <a:lnTo>
                    <a:pt x="2096" y="8842"/>
                  </a:lnTo>
                  <a:cubicBezTo>
                    <a:pt x="2001" y="8842"/>
                    <a:pt x="1929" y="8913"/>
                    <a:pt x="1929" y="8997"/>
                  </a:cubicBezTo>
                  <a:cubicBezTo>
                    <a:pt x="1929" y="9092"/>
                    <a:pt x="2001" y="9163"/>
                    <a:pt x="2096" y="9163"/>
                  </a:cubicBezTo>
                  <a:lnTo>
                    <a:pt x="3989" y="9163"/>
                  </a:lnTo>
                  <a:lnTo>
                    <a:pt x="3846" y="9794"/>
                  </a:lnTo>
                  <a:lnTo>
                    <a:pt x="3108" y="9794"/>
                  </a:lnTo>
                  <a:cubicBezTo>
                    <a:pt x="3013" y="9794"/>
                    <a:pt x="2941" y="9866"/>
                    <a:pt x="2941" y="9949"/>
                  </a:cubicBezTo>
                  <a:lnTo>
                    <a:pt x="2941" y="10568"/>
                  </a:lnTo>
                  <a:cubicBezTo>
                    <a:pt x="2941" y="10652"/>
                    <a:pt x="3013" y="10723"/>
                    <a:pt x="3108" y="10723"/>
                  </a:cubicBezTo>
                  <a:lnTo>
                    <a:pt x="6049" y="10723"/>
                  </a:lnTo>
                  <a:cubicBezTo>
                    <a:pt x="6144" y="10723"/>
                    <a:pt x="6216" y="10652"/>
                    <a:pt x="6216" y="10568"/>
                  </a:cubicBezTo>
                  <a:lnTo>
                    <a:pt x="6216" y="9973"/>
                  </a:lnTo>
                  <a:cubicBezTo>
                    <a:pt x="6216" y="9878"/>
                    <a:pt x="6144" y="9806"/>
                    <a:pt x="6049" y="9806"/>
                  </a:cubicBezTo>
                  <a:lnTo>
                    <a:pt x="5311" y="9806"/>
                  </a:lnTo>
                  <a:lnTo>
                    <a:pt x="5180" y="9175"/>
                  </a:lnTo>
                  <a:lnTo>
                    <a:pt x="8930" y="9175"/>
                  </a:lnTo>
                  <a:cubicBezTo>
                    <a:pt x="9014" y="9175"/>
                    <a:pt x="9085" y="9104"/>
                    <a:pt x="9085" y="9008"/>
                  </a:cubicBezTo>
                  <a:lnTo>
                    <a:pt x="9085" y="4282"/>
                  </a:lnTo>
                  <a:cubicBezTo>
                    <a:pt x="9621" y="4163"/>
                    <a:pt x="10121" y="3853"/>
                    <a:pt x="10442" y="3353"/>
                  </a:cubicBezTo>
                  <a:cubicBezTo>
                    <a:pt x="11097" y="2377"/>
                    <a:pt x="10835" y="1019"/>
                    <a:pt x="9835" y="365"/>
                  </a:cubicBezTo>
                  <a:cubicBezTo>
                    <a:pt x="9467" y="121"/>
                    <a:pt x="9043" y="1"/>
                    <a:pt x="86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1148865" y="3851598"/>
              <a:ext cx="27181" cy="51733"/>
            </a:xfrm>
            <a:custGeom>
              <a:rect b="b" l="l" r="r" t="t"/>
              <a:pathLst>
                <a:path extrusionOk="0" h="1633" w="858">
                  <a:moveTo>
                    <a:pt x="179" y="1"/>
                  </a:moveTo>
                  <a:cubicBezTo>
                    <a:pt x="95" y="1"/>
                    <a:pt x="24" y="72"/>
                    <a:pt x="24" y="168"/>
                  </a:cubicBezTo>
                  <a:cubicBezTo>
                    <a:pt x="24" y="251"/>
                    <a:pt x="95" y="322"/>
                    <a:pt x="179" y="322"/>
                  </a:cubicBezTo>
                  <a:lnTo>
                    <a:pt x="274" y="322"/>
                  </a:lnTo>
                  <a:lnTo>
                    <a:pt x="274" y="1311"/>
                  </a:lnTo>
                  <a:lnTo>
                    <a:pt x="167" y="1311"/>
                  </a:lnTo>
                  <a:cubicBezTo>
                    <a:pt x="83" y="1311"/>
                    <a:pt x="0" y="1382"/>
                    <a:pt x="0" y="1477"/>
                  </a:cubicBezTo>
                  <a:cubicBezTo>
                    <a:pt x="0" y="1561"/>
                    <a:pt x="83" y="1632"/>
                    <a:pt x="167" y="1632"/>
                  </a:cubicBezTo>
                  <a:lnTo>
                    <a:pt x="691" y="1632"/>
                  </a:lnTo>
                  <a:cubicBezTo>
                    <a:pt x="774" y="1632"/>
                    <a:pt x="857" y="1561"/>
                    <a:pt x="857" y="1477"/>
                  </a:cubicBezTo>
                  <a:cubicBezTo>
                    <a:pt x="857" y="1358"/>
                    <a:pt x="774" y="1299"/>
                    <a:pt x="691" y="1299"/>
                  </a:cubicBezTo>
                  <a:lnTo>
                    <a:pt x="583" y="1299"/>
                  </a:lnTo>
                  <a:lnTo>
                    <a:pt x="583" y="168"/>
                  </a:lnTo>
                  <a:cubicBezTo>
                    <a:pt x="583" y="72"/>
                    <a:pt x="512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1152255" y="3836138"/>
              <a:ext cx="15111" cy="15111"/>
            </a:xfrm>
            <a:custGeom>
              <a:rect b="b" l="l" r="r" t="t"/>
              <a:pathLst>
                <a:path extrusionOk="0" h="477" w="477">
                  <a:moveTo>
                    <a:pt x="238" y="1"/>
                  </a:moveTo>
                  <a:cubicBezTo>
                    <a:pt x="107" y="1"/>
                    <a:pt x="0" y="96"/>
                    <a:pt x="0" y="239"/>
                  </a:cubicBezTo>
                  <a:cubicBezTo>
                    <a:pt x="0" y="370"/>
                    <a:pt x="107" y="477"/>
                    <a:pt x="238" y="477"/>
                  </a:cubicBezTo>
                  <a:cubicBezTo>
                    <a:pt x="369" y="477"/>
                    <a:pt x="476" y="370"/>
                    <a:pt x="476" y="239"/>
                  </a:cubicBezTo>
                  <a:cubicBezTo>
                    <a:pt x="476" y="96"/>
                    <a:pt x="369" y="1"/>
                    <a:pt x="2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1022494" y="3867438"/>
              <a:ext cx="19642" cy="29843"/>
            </a:xfrm>
            <a:custGeom>
              <a:rect b="b" l="l" r="r" t="t"/>
              <a:pathLst>
                <a:path extrusionOk="0" h="942" w="620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lnTo>
                    <a:pt x="0" y="775"/>
                  </a:lnTo>
                  <a:cubicBezTo>
                    <a:pt x="0" y="870"/>
                    <a:pt x="84" y="942"/>
                    <a:pt x="167" y="942"/>
                  </a:cubicBezTo>
                  <a:lnTo>
                    <a:pt x="441" y="942"/>
                  </a:lnTo>
                  <a:cubicBezTo>
                    <a:pt x="524" y="942"/>
                    <a:pt x="596" y="870"/>
                    <a:pt x="596" y="775"/>
                  </a:cubicBezTo>
                  <a:cubicBezTo>
                    <a:pt x="620" y="692"/>
                    <a:pt x="536" y="620"/>
                    <a:pt x="453" y="620"/>
                  </a:cubicBezTo>
                  <a:lnTo>
                    <a:pt x="334" y="620"/>
                  </a:ln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6"/>
            </a:p>
          </p:txBody>
        </p:sp>
      </p:grpSp>
      <p:pic>
        <p:nvPicPr>
          <p:cNvPr id="292" name="Google Shape;292;p32" title="Logo04-nob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idx="4" type="subTitle"/>
          </p:nvPr>
        </p:nvSpPr>
        <p:spPr>
          <a:xfrm>
            <a:off x="577850" y="1794506"/>
            <a:ext cx="2593800" cy="10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Quantum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Mechanics</a:t>
            </a:r>
            <a:endParaRPr sz="2500"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29726" y="4320505"/>
            <a:ext cx="1049020" cy="567000"/>
            <a:chOff x="429726" y="4320505"/>
            <a:chExt cx="1049020" cy="567000"/>
          </a:xfrm>
        </p:grpSpPr>
        <p:sp>
          <p:nvSpPr>
            <p:cNvPr id="299" name="Google Shape;299;p33"/>
            <p:cNvSpPr/>
            <p:nvPr/>
          </p:nvSpPr>
          <p:spPr>
            <a:xfrm flipH="1">
              <a:off x="429726" y="4320505"/>
              <a:ext cx="567000" cy="56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flipH="1">
              <a:off x="720921" y="4554687"/>
              <a:ext cx="757826" cy="9860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33"/>
          <p:cNvSpPr txBox="1"/>
          <p:nvPr>
            <p:ph idx="4" type="subTitle"/>
          </p:nvPr>
        </p:nvSpPr>
        <p:spPr>
          <a:xfrm>
            <a:off x="2771100" y="1660600"/>
            <a:ext cx="3601800" cy="6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Electromagnetism</a:t>
            </a:r>
            <a:endParaRPr sz="2500"/>
          </a:p>
        </p:txBody>
      </p:sp>
      <p:sp>
        <p:nvSpPr>
          <p:cNvPr id="302" name="Google Shape;302;p33"/>
          <p:cNvSpPr txBox="1"/>
          <p:nvPr>
            <p:ph idx="4" type="subTitle"/>
          </p:nvPr>
        </p:nvSpPr>
        <p:spPr>
          <a:xfrm>
            <a:off x="6756625" y="1794500"/>
            <a:ext cx="1993200" cy="9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Classical Mechanics</a:t>
            </a:r>
            <a:endParaRPr sz="2500"/>
          </a:p>
        </p:txBody>
      </p:sp>
      <p:sp>
        <p:nvSpPr>
          <p:cNvPr id="303" name="Google Shape;303;p33"/>
          <p:cNvSpPr txBox="1"/>
          <p:nvPr>
            <p:ph type="title"/>
          </p:nvPr>
        </p:nvSpPr>
        <p:spPr>
          <a:xfrm>
            <a:off x="67605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Simulation Topics</a:t>
            </a:r>
            <a:endParaRPr sz="3600"/>
          </a:p>
        </p:txBody>
      </p:sp>
      <p:sp>
        <p:nvSpPr>
          <p:cNvPr id="304" name="Google Shape;304;p33"/>
          <p:cNvSpPr txBox="1"/>
          <p:nvPr>
            <p:ph idx="1" type="subTitle"/>
          </p:nvPr>
        </p:nvSpPr>
        <p:spPr>
          <a:xfrm>
            <a:off x="331525" y="2666214"/>
            <a:ext cx="23055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Schrödinger wave equation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Quantum Fourier Transform</a:t>
            </a:r>
            <a:endParaRPr/>
          </a:p>
        </p:txBody>
      </p:sp>
      <p:sp>
        <p:nvSpPr>
          <p:cNvPr id="305" name="Google Shape;305;p33"/>
          <p:cNvSpPr txBox="1"/>
          <p:nvPr>
            <p:ph idx="1" type="subTitle"/>
          </p:nvPr>
        </p:nvSpPr>
        <p:spPr>
          <a:xfrm>
            <a:off x="3375300" y="2240082"/>
            <a:ext cx="2305500" cy="16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Electromagnetic Waves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Laplace’s Potential Fields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RLC circuit simulations</a:t>
            </a:r>
            <a:endParaRPr/>
          </a:p>
        </p:txBody>
      </p:sp>
      <p:sp>
        <p:nvSpPr>
          <p:cNvPr id="306" name="Google Shape;306;p33"/>
          <p:cNvSpPr txBox="1"/>
          <p:nvPr>
            <p:ph idx="1" type="subTitle"/>
          </p:nvPr>
        </p:nvSpPr>
        <p:spPr>
          <a:xfrm>
            <a:off x="6524275" y="2593461"/>
            <a:ext cx="23055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Vector Fields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Oscillation Variations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Projectile Motion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300" y="-21"/>
            <a:ext cx="1028700" cy="1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196" l="7403" r="13831" t="10397"/>
          <a:stretch/>
        </p:blipFill>
        <p:spPr>
          <a:xfrm flipH="1" rot="10800000">
            <a:off x="0" y="1078325"/>
            <a:ext cx="4210473" cy="406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34"/>
          <p:cNvGrpSpPr/>
          <p:nvPr/>
        </p:nvGrpSpPr>
        <p:grpSpPr>
          <a:xfrm flipH="1">
            <a:off x="1489828" y="369274"/>
            <a:ext cx="1966880" cy="1229561"/>
            <a:chOff x="5692063" y="2878600"/>
            <a:chExt cx="2254562" cy="1409400"/>
          </a:xfrm>
        </p:grpSpPr>
        <p:sp>
          <p:nvSpPr>
            <p:cNvPr id="315" name="Google Shape;315;p34"/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34"/>
          <p:cNvGrpSpPr/>
          <p:nvPr/>
        </p:nvGrpSpPr>
        <p:grpSpPr>
          <a:xfrm rot="-5400000">
            <a:off x="8057737" y="3898026"/>
            <a:ext cx="534426" cy="877509"/>
            <a:chOff x="5741750" y="3809796"/>
            <a:chExt cx="674100" cy="1106709"/>
          </a:xfrm>
        </p:grpSpPr>
        <p:sp>
          <p:nvSpPr>
            <p:cNvPr id="319" name="Google Shape;319;p34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21" name="Google Shape;321;p34"/>
          <p:cNvSpPr txBox="1"/>
          <p:nvPr>
            <p:ph type="title"/>
          </p:nvPr>
        </p:nvSpPr>
        <p:spPr>
          <a:xfrm flipH="1">
            <a:off x="3456699" y="1307100"/>
            <a:ext cx="5476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System Architecture</a:t>
            </a:r>
            <a:endParaRPr sz="5300"/>
          </a:p>
        </p:txBody>
      </p:sp>
      <p:pic>
        <p:nvPicPr>
          <p:cNvPr id="322" name="Google Shape;322;p34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5"/>
          <p:cNvGrpSpPr/>
          <p:nvPr/>
        </p:nvGrpSpPr>
        <p:grpSpPr>
          <a:xfrm rot="-5400000">
            <a:off x="8057737" y="3898026"/>
            <a:ext cx="534426" cy="877509"/>
            <a:chOff x="5741750" y="3809796"/>
            <a:chExt cx="674100" cy="1106709"/>
          </a:xfrm>
        </p:grpSpPr>
        <p:sp>
          <p:nvSpPr>
            <p:cNvPr id="328" name="Google Shape;328;p35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6387" l="0" r="0" t="17293"/>
          <a:stretch/>
        </p:blipFill>
        <p:spPr>
          <a:xfrm>
            <a:off x="627000" y="102113"/>
            <a:ext cx="7890002" cy="493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6"/>
          <p:cNvPicPr preferRelativeResize="0"/>
          <p:nvPr/>
        </p:nvPicPr>
        <p:blipFill rotWithShape="1">
          <a:blip r:embed="rId3">
            <a:alphaModFix/>
          </a:blip>
          <a:srcRect b="196" l="7403" r="13831" t="10397"/>
          <a:stretch/>
        </p:blipFill>
        <p:spPr>
          <a:xfrm flipH="1" rot="10800000">
            <a:off x="0" y="1078325"/>
            <a:ext cx="4210473" cy="406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6"/>
          <p:cNvGrpSpPr/>
          <p:nvPr/>
        </p:nvGrpSpPr>
        <p:grpSpPr>
          <a:xfrm flipH="1">
            <a:off x="1489828" y="369274"/>
            <a:ext cx="1966880" cy="1229561"/>
            <a:chOff x="5692063" y="2878600"/>
            <a:chExt cx="2254562" cy="1409400"/>
          </a:xfrm>
        </p:grpSpPr>
        <p:sp>
          <p:nvSpPr>
            <p:cNvPr id="338" name="Google Shape;338;p36"/>
            <p:cNvSpPr/>
            <p:nvPr/>
          </p:nvSpPr>
          <p:spPr>
            <a:xfrm>
              <a:off x="6537225" y="2878600"/>
              <a:ext cx="1409400" cy="14094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6185162" y="3258250"/>
              <a:ext cx="650100" cy="65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5692063" y="3526781"/>
              <a:ext cx="877482" cy="113038"/>
            </a:xfrm>
            <a:custGeom>
              <a:rect b="b" l="l" r="r" t="t"/>
              <a:pathLst>
                <a:path extrusionOk="0" h="962025" w="7977111">
                  <a:moveTo>
                    <a:pt x="6645669" y="962025"/>
                  </a:moveTo>
                  <a:cubicBezTo>
                    <a:pt x="6269518" y="962025"/>
                    <a:pt x="6077113" y="739797"/>
                    <a:pt x="5907796" y="543544"/>
                  </a:cubicBezTo>
                  <a:cubicBezTo>
                    <a:pt x="5745214" y="354987"/>
                    <a:pt x="5603796" y="192405"/>
                    <a:pt x="5315189" y="192405"/>
                  </a:cubicBezTo>
                  <a:cubicBezTo>
                    <a:pt x="5026581" y="192405"/>
                    <a:pt x="4886125" y="354987"/>
                    <a:pt x="4723543" y="543544"/>
                  </a:cubicBezTo>
                  <a:cubicBezTo>
                    <a:pt x="4554227" y="739797"/>
                    <a:pt x="4362784" y="962025"/>
                    <a:pt x="3986632" y="962025"/>
                  </a:cubicBezTo>
                  <a:cubicBezTo>
                    <a:pt x="3610480" y="962025"/>
                    <a:pt x="3418075" y="739797"/>
                    <a:pt x="3248759" y="543544"/>
                  </a:cubicBezTo>
                  <a:cubicBezTo>
                    <a:pt x="3086177" y="354987"/>
                    <a:pt x="2944759" y="192405"/>
                    <a:pt x="2657113" y="192405"/>
                  </a:cubicBezTo>
                  <a:cubicBezTo>
                    <a:pt x="2369468" y="192405"/>
                    <a:pt x="2228050" y="354987"/>
                    <a:pt x="2065468" y="543544"/>
                  </a:cubicBezTo>
                  <a:cubicBezTo>
                    <a:pt x="1896151" y="739797"/>
                    <a:pt x="1704708" y="962025"/>
                    <a:pt x="1328557" y="962025"/>
                  </a:cubicBezTo>
                  <a:cubicBezTo>
                    <a:pt x="952405" y="962025"/>
                    <a:pt x="760962" y="739797"/>
                    <a:pt x="591645" y="543544"/>
                  </a:cubicBezTo>
                  <a:cubicBezTo>
                    <a:pt x="429063" y="354987"/>
                    <a:pt x="288608" y="192405"/>
                    <a:pt x="0" y="192405"/>
                  </a:cubicBezTo>
                  <a:lnTo>
                    <a:pt x="0" y="0"/>
                  </a:lnTo>
                  <a:cubicBezTo>
                    <a:pt x="376152" y="0"/>
                    <a:pt x="567595" y="222228"/>
                    <a:pt x="736911" y="418481"/>
                  </a:cubicBezTo>
                  <a:cubicBezTo>
                    <a:pt x="899493" y="607038"/>
                    <a:pt x="1039949" y="769620"/>
                    <a:pt x="1328557" y="769620"/>
                  </a:cubicBezTo>
                  <a:cubicBezTo>
                    <a:pt x="1617164" y="769620"/>
                    <a:pt x="1757620" y="607038"/>
                    <a:pt x="1920202" y="418481"/>
                  </a:cubicBezTo>
                  <a:cubicBezTo>
                    <a:pt x="2089518" y="222228"/>
                    <a:pt x="2280961" y="0"/>
                    <a:pt x="2658075" y="0"/>
                  </a:cubicBezTo>
                  <a:cubicBezTo>
                    <a:pt x="3035189" y="0"/>
                    <a:pt x="3226632" y="222228"/>
                    <a:pt x="3395949" y="418481"/>
                  </a:cubicBezTo>
                  <a:cubicBezTo>
                    <a:pt x="3558531" y="607038"/>
                    <a:pt x="3699949" y="769620"/>
                    <a:pt x="3987594" y="769620"/>
                  </a:cubicBezTo>
                  <a:cubicBezTo>
                    <a:pt x="4275240" y="769620"/>
                    <a:pt x="4416657" y="607038"/>
                    <a:pt x="4579240" y="418481"/>
                  </a:cubicBezTo>
                  <a:cubicBezTo>
                    <a:pt x="4748556" y="222228"/>
                    <a:pt x="4939999" y="0"/>
                    <a:pt x="5316151" y="0"/>
                  </a:cubicBezTo>
                  <a:cubicBezTo>
                    <a:pt x="5692303" y="0"/>
                    <a:pt x="5884708" y="222228"/>
                    <a:pt x="6054024" y="418481"/>
                  </a:cubicBezTo>
                  <a:cubicBezTo>
                    <a:pt x="6216606" y="607038"/>
                    <a:pt x="6358024" y="769620"/>
                    <a:pt x="6646631" y="769620"/>
                  </a:cubicBezTo>
                  <a:cubicBezTo>
                    <a:pt x="6935239" y="769620"/>
                    <a:pt x="7075694" y="607038"/>
                    <a:pt x="7239239" y="418481"/>
                  </a:cubicBezTo>
                  <a:cubicBezTo>
                    <a:pt x="7408555" y="222228"/>
                    <a:pt x="7600960" y="0"/>
                    <a:pt x="7977112" y="0"/>
                  </a:cubicBezTo>
                  <a:lnTo>
                    <a:pt x="7977112" y="192405"/>
                  </a:lnTo>
                  <a:cubicBezTo>
                    <a:pt x="7688505" y="192405"/>
                    <a:pt x="7548049" y="354987"/>
                    <a:pt x="7384504" y="543544"/>
                  </a:cubicBezTo>
                  <a:cubicBezTo>
                    <a:pt x="7215188" y="739797"/>
                    <a:pt x="7022783" y="962025"/>
                    <a:pt x="6646631" y="962025"/>
                  </a:cubicBezTo>
                  <a:lnTo>
                    <a:pt x="6645669" y="9620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6"/>
          <p:cNvGrpSpPr/>
          <p:nvPr/>
        </p:nvGrpSpPr>
        <p:grpSpPr>
          <a:xfrm rot="-5400000">
            <a:off x="8057737" y="3898026"/>
            <a:ext cx="534426" cy="877509"/>
            <a:chOff x="5741750" y="3809796"/>
            <a:chExt cx="674100" cy="1106709"/>
          </a:xfrm>
        </p:grpSpPr>
        <p:sp>
          <p:nvSpPr>
            <p:cNvPr id="342" name="Google Shape;342;p36"/>
            <p:cNvSpPr/>
            <p:nvPr/>
          </p:nvSpPr>
          <p:spPr>
            <a:xfrm>
              <a:off x="5741750" y="4242405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5741750" y="3809796"/>
              <a:ext cx="674100" cy="674100"/>
            </a:xfrm>
            <a:prstGeom prst="pie">
              <a:avLst>
                <a:gd fmla="val 0" name="adj1"/>
                <a:gd fmla="val 10772809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44" name="Google Shape;344;p36"/>
          <p:cNvSpPr txBox="1"/>
          <p:nvPr>
            <p:ph type="title"/>
          </p:nvPr>
        </p:nvSpPr>
        <p:spPr>
          <a:xfrm flipH="1">
            <a:off x="3456699" y="1307100"/>
            <a:ext cx="5476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Some Trial Visualizations and Simulations</a:t>
            </a:r>
            <a:endParaRPr sz="5300"/>
          </a:p>
        </p:txBody>
      </p:sp>
      <p:pic>
        <p:nvPicPr>
          <p:cNvPr id="345" name="Google Shape;345;p36" title="Logo04-nob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5" y="3129775"/>
            <a:ext cx="4804100" cy="16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625" y="2715475"/>
            <a:ext cx="2265000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 title="projectile_with_drag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75" y="695400"/>
            <a:ext cx="7298876" cy="21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 title="Logo04-nob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150" y="-693575"/>
            <a:ext cx="2294175" cy="22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ves and Optics - Science - 10th Grade by Slidesgo">
  <a:themeElements>
    <a:clrScheme name="Simple Light">
      <a:dk1>
        <a:srgbClr val="041B2D"/>
      </a:dk1>
      <a:lt1>
        <a:srgbClr val="F8F8F8"/>
      </a:lt1>
      <a:dk2>
        <a:srgbClr val="C375DA"/>
      </a:dk2>
      <a:lt2>
        <a:srgbClr val="F58ACB"/>
      </a:lt2>
      <a:accent1>
        <a:srgbClr val="FF6D6D"/>
      </a:accent1>
      <a:accent2>
        <a:srgbClr val="FF973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1B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